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4" r:id="rId2"/>
    <p:sldId id="279" r:id="rId3"/>
    <p:sldId id="263" r:id="rId4"/>
    <p:sldId id="265" r:id="rId5"/>
    <p:sldId id="280" r:id="rId6"/>
    <p:sldId id="258" r:id="rId7"/>
    <p:sldId id="269" r:id="rId8"/>
    <p:sldId id="268" r:id="rId9"/>
    <p:sldId id="261" r:id="rId10"/>
    <p:sldId id="259" r:id="rId11"/>
    <p:sldId id="260" r:id="rId12"/>
    <p:sldId id="264" r:id="rId13"/>
    <p:sldId id="270" r:id="rId14"/>
  </p:sldIdLst>
  <p:sldSz cx="18288000" cy="10287000"/>
  <p:notesSz cx="6858000" cy="9144000"/>
  <p:embeddedFontLst>
    <p:embeddedFont>
      <p:font typeface="Dosis Semi-Bold" panose="020B0604020202020204" charset="0"/>
      <p:regular r:id="rId16"/>
    </p:embeddedFont>
    <p:embeddedFont>
      <p:font typeface="Gaegu Bold" panose="020B0604020202020204" charset="0"/>
      <p:regular r:id="rId17"/>
    </p:embeddedFont>
    <p:embeddedFont>
      <p:font typeface="Trebuchet MS" panose="020B0603020202020204" pitchFamily="34" charset="0"/>
      <p:regular r:id="rId18"/>
      <p:bold r:id="rId19"/>
      <p:italic r:id="rId20"/>
      <p:boldItalic r:id="rId21"/>
    </p:embeddedFont>
    <p:embeddedFont>
      <p:font typeface="Wingdings 2" panose="05020102010507070707" pitchFamily="18" charset="2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11" autoAdjust="0"/>
  </p:normalViewPr>
  <p:slideViewPr>
    <p:cSldViewPr>
      <p:cViewPr varScale="1">
        <p:scale>
          <a:sx n="45" d="100"/>
          <a:sy n="45" d="100"/>
        </p:scale>
        <p:origin x="548" y="-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9.9.2024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19.sv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52.svg"/><Relationship Id="rId4" Type="http://schemas.openxmlformats.org/officeDocument/2006/relationships/image" Target="../media/image48.jpe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3.png"/><Relationship Id="rId7" Type="http://schemas.openxmlformats.org/officeDocument/2006/relationships/image" Target="../media/image5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0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6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34.sv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29" y="419100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257210" y="466987"/>
            <a:ext cx="5537976" cy="9353026"/>
            <a:chOff x="0" y="0"/>
            <a:chExt cx="13716000" cy="23164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7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7" name="Freeform 7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8"/>
              <a:stretch>
                <a:fillRect l="-90314" r="-79604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8" name="Freeform 8"/>
          <p:cNvSpPr/>
          <p:nvPr/>
        </p:nvSpPr>
        <p:spPr>
          <a:xfrm rot="110282">
            <a:off x="979840" y="1585755"/>
            <a:ext cx="8182362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1143001" y="4114955"/>
            <a:ext cx="7380296" cy="3197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64"/>
              </a:lnSpc>
            </a:pPr>
            <a:r>
              <a:rPr lang="en-US" sz="3499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bg-BG" sz="3499" dirty="0">
                <a:solidFill>
                  <a:srgbClr val="000000"/>
                </a:solidFill>
                <a:latin typeface="Dosis Semi-Bold"/>
              </a:rPr>
              <a:t>………………………………</a:t>
            </a:r>
            <a:r>
              <a:rPr lang="en-US" sz="3499" dirty="0">
                <a:solidFill>
                  <a:srgbClr val="000000"/>
                </a:solidFill>
                <a:latin typeface="Dosis Semi-Bold"/>
              </a:rPr>
              <a:t>…………………</a:t>
            </a:r>
          </a:p>
        </p:txBody>
      </p:sp>
      <p:sp>
        <p:nvSpPr>
          <p:cNvPr id="11" name="Freeform 11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7473538" y="1293246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6392828">
            <a:off x="8193673" y="7473648"/>
            <a:ext cx="1900654" cy="2961358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>
            <a:off x="28791" y="1313067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…………………………….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5884977" y="5758618"/>
            <a:ext cx="9994348" cy="1369052"/>
          </a:xfrm>
          <a:custGeom>
            <a:avLst/>
            <a:gdLst/>
            <a:ahLst/>
            <a:cxnLst/>
            <a:rect l="l" t="t" r="r" b="b"/>
            <a:pathLst>
              <a:path w="9994348" h="1369052">
                <a:moveTo>
                  <a:pt x="0" y="0"/>
                </a:moveTo>
                <a:lnTo>
                  <a:pt x="9994348" y="0"/>
                </a:lnTo>
                <a:lnTo>
                  <a:pt x="9994348" y="1369052"/>
                </a:lnTo>
                <a:lnTo>
                  <a:pt x="0" y="136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94059" r="-1510" b="-125570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85261" y="4959930"/>
            <a:ext cx="4335480" cy="4335480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9785" y="913985"/>
            <a:ext cx="4229515" cy="4229515"/>
            <a:chOff x="0" y="0"/>
            <a:chExt cx="190500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6"/>
              <a:stretch>
                <a:fillRect t="-12500" b="-12500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69120" y="3388215"/>
            <a:ext cx="10637694" cy="111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0"/>
              </a:lnSpc>
            </a:pPr>
            <a:r>
              <a:rPr lang="en-US" sz="3020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 </a:t>
            </a:r>
          </a:p>
        </p:txBody>
      </p:sp>
      <p:sp>
        <p:nvSpPr>
          <p:cNvPr id="13" name="Freeform 13"/>
          <p:cNvSpPr/>
          <p:nvPr/>
        </p:nvSpPr>
        <p:spPr>
          <a:xfrm rot="-10800000">
            <a:off x="4563786" y="1667042"/>
            <a:ext cx="7915399" cy="1418921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>
            <a:off x="5921371" y="7639230"/>
            <a:ext cx="10637694" cy="111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0"/>
              </a:lnSpc>
            </a:pPr>
            <a:r>
              <a:rPr lang="en-US" sz="3020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 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5C92CCD-7E79-084B-CAEE-CFE16FCB5040}"/>
              </a:ext>
            </a:extLst>
          </p:cNvPr>
          <p:cNvSpPr txBox="1"/>
          <p:nvPr/>
        </p:nvSpPr>
        <p:spPr>
          <a:xfrm>
            <a:off x="3774882" y="1267034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…………………………….</a:t>
            </a:r>
            <a:endParaRPr lang="bg-BG" sz="5000" b="1" spc="600" dirty="0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00D06D18-8E90-14D1-4452-DAF742885354}"/>
              </a:ext>
            </a:extLst>
          </p:cNvPr>
          <p:cNvSpPr txBox="1"/>
          <p:nvPr/>
        </p:nvSpPr>
        <p:spPr>
          <a:xfrm>
            <a:off x="5726371" y="5143500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…………………………….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6606382" y="1760586"/>
            <a:ext cx="11007877" cy="1919966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885331" y="1527407"/>
            <a:ext cx="3497419" cy="6256660"/>
          </a:xfrm>
          <a:custGeom>
            <a:avLst/>
            <a:gdLst/>
            <a:ahLst/>
            <a:cxnLst/>
            <a:rect l="l" t="t" r="r" b="b"/>
            <a:pathLst>
              <a:path w="3497419" h="6256660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4382750" y="4655737"/>
            <a:ext cx="2942564" cy="5154856"/>
          </a:xfrm>
          <a:custGeom>
            <a:avLst/>
            <a:gdLst/>
            <a:ahLst/>
            <a:cxnLst/>
            <a:rect l="l" t="t" r="r" b="b"/>
            <a:pathLst>
              <a:path w="2942564" h="5154856">
                <a:moveTo>
                  <a:pt x="0" y="0"/>
                </a:moveTo>
                <a:lnTo>
                  <a:pt x="2942564" y="0"/>
                </a:lnTo>
                <a:lnTo>
                  <a:pt x="2942564" y="5154856"/>
                </a:lnTo>
                <a:lnTo>
                  <a:pt x="0" y="515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5818377" y="1747876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7615948" y="4554138"/>
            <a:ext cx="9452852" cy="265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64"/>
              </a:lnSpc>
            </a:pPr>
            <a:r>
              <a:rPr lang="en-US" sz="3499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bg-BG" sz="3499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</a:t>
            </a:r>
            <a:r>
              <a:rPr lang="en-US" sz="3499" dirty="0">
                <a:solidFill>
                  <a:srgbClr val="000000"/>
                </a:solidFill>
                <a:latin typeface="Dosis Semi-Bold"/>
              </a:rPr>
              <a:t>……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48FC640-BD40-7233-ACE7-05DC4AE18349}"/>
              </a:ext>
            </a:extLst>
          </p:cNvPr>
          <p:cNvSpPr txBox="1"/>
          <p:nvPr/>
        </p:nvSpPr>
        <p:spPr>
          <a:xfrm>
            <a:off x="7342803" y="172873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…………………………….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050178" y="3107230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3402979" y="7500530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Наименование на училището: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33C52B3-FBA8-3717-6725-4CCCB0A445AA}"/>
              </a:ext>
            </a:extLst>
          </p:cNvPr>
          <p:cNvSpPr txBox="1"/>
          <p:nvPr/>
        </p:nvSpPr>
        <p:spPr>
          <a:xfrm>
            <a:off x="3402979" y="8003672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Клас </a:t>
            </a:r>
            <a:r>
              <a:rPr lang="en-GB" sz="3008" b="1" spc="-156" dirty="0">
                <a:solidFill>
                  <a:srgbClr val="6B4723"/>
                </a:solidFill>
                <a:latin typeface="Gaegu Bold"/>
              </a:rPr>
              <a:t>/</a:t>
            </a: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 група: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34" name="TextBox 4">
            <a:extLst>
              <a:ext uri="{FF2B5EF4-FFF2-40B4-BE49-F238E27FC236}">
                <a16:creationId xmlns:a16="http://schemas.microsoft.com/office/drawing/2014/main" id="{E4D8CDED-AA41-CDCA-B36C-C46AE0BA8D2A}"/>
              </a:ext>
            </a:extLst>
          </p:cNvPr>
          <p:cNvSpPr txBox="1"/>
          <p:nvPr/>
        </p:nvSpPr>
        <p:spPr>
          <a:xfrm>
            <a:off x="4664038" y="6252100"/>
            <a:ext cx="92608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Моля, посочете заглавието на проекта </a:t>
            </a:r>
            <a:r>
              <a:rPr lang="en-GB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/ </a:t>
            </a:r>
            <a:r>
              <a:rPr lang="bg-BG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инициативата.</a:t>
            </a:r>
            <a:endParaRPr lang="en-US" sz="2500" b="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3097722" y="4217557"/>
            <a:ext cx="1110845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7000" b="1" spc="600" dirty="0">
                <a:solidFill>
                  <a:srgbClr val="006600"/>
                </a:solidFill>
              </a:rPr>
              <a:t>……………………………..</a:t>
            </a:r>
            <a:endParaRPr lang="bg-BG" sz="7000" b="1" spc="600" dirty="0"/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728386"/>
            <a:ext cx="5792371" cy="57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1562655" y="4344812"/>
            <a:ext cx="508620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7700" u="sng" spc="-446" dirty="0">
                <a:solidFill>
                  <a:srgbClr val="000000"/>
                </a:solidFill>
                <a:latin typeface="Gaegu Bold"/>
              </a:rPr>
              <a:t>………..…</a:t>
            </a:r>
            <a:endParaRPr lang="en-US" sz="77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23142" y="4344812"/>
            <a:ext cx="4662745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7700" u="sng" spc="-446" dirty="0">
                <a:solidFill>
                  <a:srgbClr val="000000"/>
                </a:solidFill>
                <a:latin typeface="Gaegu Bold"/>
              </a:rPr>
              <a:t>……………</a:t>
            </a:r>
            <a:endParaRPr lang="en-US" sz="77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60166" y="4344812"/>
            <a:ext cx="483677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7700" u="sng" spc="-446" dirty="0">
                <a:solidFill>
                  <a:srgbClr val="000000"/>
                </a:solidFill>
                <a:latin typeface="Gaegu Bold"/>
              </a:rPr>
              <a:t>…………</a:t>
            </a:r>
            <a:endParaRPr lang="en-US" sz="77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66650" y="5599172"/>
            <a:ext cx="4244180" cy="191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……………………………………………………………………………………………………………………………………………………………………………………………………….</a:t>
            </a:r>
            <a:r>
              <a:rPr lang="en-US" sz="3001" spc="39" dirty="0">
                <a:solidFill>
                  <a:srgbClr val="000000"/>
                </a:solidFill>
                <a:latin typeface="Dosis Semi-Bold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4127342-338A-612A-5871-DF694A0EFE20}"/>
              </a:ext>
            </a:extLst>
          </p:cNvPr>
          <p:cNvSpPr txBox="1"/>
          <p:nvPr/>
        </p:nvSpPr>
        <p:spPr>
          <a:xfrm>
            <a:off x="7021910" y="5597840"/>
            <a:ext cx="4244180" cy="191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……………………………………………………………………………………………………………………………………………………………………………………………….……….</a:t>
            </a:r>
            <a:r>
              <a:rPr lang="en-US" sz="3001" spc="39" dirty="0">
                <a:solidFill>
                  <a:srgbClr val="000000"/>
                </a:solidFill>
                <a:latin typeface="Dosis Semi-Bold"/>
              </a:rPr>
              <a:t>.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55A2050-3AB7-4848-5E7A-2CA1B4FE046C}"/>
              </a:ext>
            </a:extLst>
          </p:cNvPr>
          <p:cNvSpPr txBox="1"/>
          <p:nvPr/>
        </p:nvSpPr>
        <p:spPr>
          <a:xfrm>
            <a:off x="11990404" y="5570793"/>
            <a:ext cx="4244180" cy="191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……………………………………………………………………………………………………………………………………………………………………………………………...……….</a:t>
            </a:r>
            <a:r>
              <a:rPr lang="en-US" sz="3001" spc="39" dirty="0">
                <a:solidFill>
                  <a:srgbClr val="000000"/>
                </a:solidFill>
                <a:latin typeface="Dosis Semi-Bold"/>
              </a:rPr>
              <a:t>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1966650" y="8313854"/>
            <a:ext cx="1172809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006600"/>
                </a:solidFill>
                <a:latin typeface="Gaegu Bold"/>
              </a:rPr>
              <a:t>Ръководител:</a:t>
            </a: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АВТОРСКИ ЕКИП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3071710" y="-743733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1173566" y="4938729"/>
            <a:ext cx="788418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Gaegu Bold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2727265" y="5817852"/>
            <a:ext cx="6549407" cy="200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3"/>
              </a:lnSpc>
            </a:pPr>
            <a:r>
              <a:rPr lang="bg-BG" sz="2944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l">
              <a:lnSpc>
                <a:spcPts val="4033"/>
              </a:lnSpc>
            </a:pPr>
            <a:r>
              <a:rPr lang="bg-BG" sz="2944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………………………………………………………………………………...</a:t>
            </a:r>
            <a:endParaRPr lang="en-US" sz="2944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175645" y="183551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512905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B17B6A8-A457-79C9-B6DA-CD425A7FAAD4}"/>
              </a:ext>
            </a:extLst>
          </p:cNvPr>
          <p:cNvSpPr txBox="1"/>
          <p:nvPr/>
        </p:nvSpPr>
        <p:spPr>
          <a:xfrm>
            <a:off x="2706940" y="9075021"/>
            <a:ext cx="13928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Моля, представете повече подробности за дейностите, които сте имплементирали в класната стая.</a:t>
            </a:r>
            <a:r>
              <a:rPr lang="en-GB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bg-BG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Използвайте максимум 180 думи.</a:t>
            </a:r>
            <a:r>
              <a:rPr lang="en-US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F08A4-BF13-5E00-C682-909B30F03AC6}"/>
              </a:ext>
            </a:extLst>
          </p:cNvPr>
          <p:cNvSpPr txBox="1"/>
          <p:nvPr/>
        </p:nvSpPr>
        <p:spPr>
          <a:xfrm rot="-167627">
            <a:off x="10053912" y="5899056"/>
            <a:ext cx="6549407" cy="149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3"/>
              </a:lnSpc>
            </a:pPr>
            <a:r>
              <a:rPr lang="bg-BG" sz="2944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944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-167627">
            <a:off x="8539180" y="4857139"/>
            <a:ext cx="88552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Как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дейностите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се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интегрират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учебната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програма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?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1727126" y="3034060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581080" y="1381010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686917" y="4419525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530794" y="3967552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74474" y="4947692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515520" y="4005103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023967" y="3986326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4495800" y="2012217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09C496D-9520-EFAC-C89F-4C11FFB83705}"/>
              </a:ext>
            </a:extLst>
          </p:cNvPr>
          <p:cNvSpPr txBox="1">
            <a:spLocks/>
          </p:cNvSpPr>
          <p:nvPr/>
        </p:nvSpPr>
        <p:spPr>
          <a:xfrm>
            <a:off x="1073795" y="8758474"/>
            <a:ext cx="15694939" cy="730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7BA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Илюстрирайте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накратко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работния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процес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използваните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материали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броя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на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участващите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ученици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bg-BG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развитите компетенции и постигнатите учебни цели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 </a:t>
            </a:r>
            <a:r>
              <a:rPr kumimoji="0" lang="bg-BG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Използвайте максимум 180 думи.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A2D6CC28-A0CD-3D80-6A05-3B2E27B52DE9}"/>
              </a:ext>
            </a:extLst>
          </p:cNvPr>
          <p:cNvSpPr txBox="1"/>
          <p:nvPr/>
        </p:nvSpPr>
        <p:spPr>
          <a:xfrm>
            <a:off x="6894263" y="5836720"/>
            <a:ext cx="4261917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1219200" y="4906892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2529586" y="4929763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6E9176FA-9DDC-705C-61B6-DC94B6E842AD}"/>
              </a:ext>
            </a:extLst>
          </p:cNvPr>
          <p:cNvSpPr txBox="1"/>
          <p:nvPr/>
        </p:nvSpPr>
        <p:spPr>
          <a:xfrm>
            <a:off x="1125846" y="5833947"/>
            <a:ext cx="4261917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EFDEFA43-E77F-2E84-A00A-890C23B095E3}"/>
              </a:ext>
            </a:extLst>
          </p:cNvPr>
          <p:cNvSpPr txBox="1"/>
          <p:nvPr/>
        </p:nvSpPr>
        <p:spPr>
          <a:xfrm>
            <a:off x="12650189" y="5853860"/>
            <a:ext cx="4261917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81636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130032" y="1478741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2803500" y="1383655"/>
            <a:ext cx="4904486" cy="8007324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641849" y="2286715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1559810" y="4387050"/>
            <a:ext cx="10548241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…………………………………………………………………………………………………………………….</a:t>
            </a:r>
          </a:p>
          <a:p>
            <a:pPr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.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3300" dirty="0">
              <a:solidFill>
                <a:srgbClr val="000000"/>
              </a:solidFill>
              <a:latin typeface="Dosis Semi-Bold"/>
            </a:endParaRP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1166459" y="-245035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47FBC8E-3D58-AADC-E725-2DF43FC45C0A}"/>
              </a:ext>
            </a:extLst>
          </p:cNvPr>
          <p:cNvSpPr txBox="1"/>
          <p:nvPr/>
        </p:nvSpPr>
        <p:spPr>
          <a:xfrm>
            <a:off x="1559810" y="8372723"/>
            <a:ext cx="11698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Образователни цели, подходи и методи на работа, използвани по време на проектната дейност / инициативата. </a:t>
            </a:r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А</a:t>
            </a:r>
            <a:r>
              <a:rPr lang="en-US" sz="25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нгажира</a:t>
            </a:r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н</a:t>
            </a:r>
            <a:r>
              <a:rPr lang="en-US" sz="2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е</a:t>
            </a:r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на ученици със специални образователни потребности</a:t>
            </a:r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. </a:t>
            </a:r>
            <a:r>
              <a:rPr lang="bg-BG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Използвайте максимум 180 думи.</a:t>
            </a:r>
            <a:r>
              <a:rPr lang="en-US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3947054" y="1604926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3947054" y="1227953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ПОСТИГНАТИ РЕЗУЛТАТИ</a:t>
            </a:r>
            <a:endParaRPr lang="bg-BG" sz="5000" b="1" spc="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249" y="7352480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988" y="7342396"/>
            <a:ext cx="7504602" cy="19770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90600" y="4256792"/>
            <a:ext cx="7919893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36002" lvl="1" indent="-718001" algn="just">
              <a:lnSpc>
                <a:spcPts val="6651"/>
              </a:lnSpc>
              <a:buFont typeface="Arial"/>
              <a:buChar char="•"/>
            </a:pPr>
            <a:r>
              <a:rPr lang="bg-BG" sz="6651" u="sng" spc="-412" dirty="0">
                <a:solidFill>
                  <a:srgbClr val="000000"/>
                </a:solidFill>
                <a:latin typeface="Gaegu Bold"/>
              </a:rPr>
              <a:t>………………..</a:t>
            </a:r>
            <a:endParaRPr lang="en-US" sz="6651" u="sng" spc="-41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18616" y="4265981"/>
            <a:ext cx="76437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36002" lvl="1" indent="-718001" algn="l">
              <a:lnSpc>
                <a:spcPts val="6651"/>
              </a:lnSpc>
              <a:buFont typeface="Arial"/>
              <a:buChar char="•"/>
            </a:pPr>
            <a:r>
              <a:rPr lang="bg-BG" sz="6651" u="sng" spc="-345" dirty="0">
                <a:solidFill>
                  <a:srgbClr val="000000"/>
                </a:solidFill>
                <a:latin typeface="Gaegu Bold"/>
              </a:rPr>
              <a:t>………………..</a:t>
            </a:r>
            <a:endParaRPr lang="en-US" sz="6651" u="sng" spc="-34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F441E1-B6D1-8DBD-CC0B-EBE8EBB6B82C}"/>
              </a:ext>
            </a:extLst>
          </p:cNvPr>
          <p:cNvSpPr txBox="1">
            <a:spLocks/>
          </p:cNvSpPr>
          <p:nvPr/>
        </p:nvSpPr>
        <p:spPr>
          <a:xfrm>
            <a:off x="1699249" y="9041857"/>
            <a:ext cx="14889502" cy="730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7BA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Посочете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постигнатите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lang="en-US" sz="2500" b="1" dirty="0">
                <a:solidFill>
                  <a:srgbClr val="FFFFFF">
                    <a:lumMod val="50000"/>
                  </a:srgbClr>
                </a:solidFill>
              </a:rPr>
              <a:t>/ </a:t>
            </a:r>
            <a:r>
              <a:rPr lang="bg-BG" sz="2500" b="1" dirty="0">
                <a:solidFill>
                  <a:srgbClr val="FFFFFF">
                    <a:lumMod val="50000"/>
                  </a:srgbClr>
                </a:solidFill>
              </a:rPr>
              <a:t>очакваните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резултати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от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реализирането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на проекта /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инициативата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Използвайте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максимум 180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думи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483408C-2B2F-75C2-26C1-65029E09B81D}"/>
              </a:ext>
            </a:extLst>
          </p:cNvPr>
          <p:cNvSpPr txBox="1"/>
          <p:nvPr/>
        </p:nvSpPr>
        <p:spPr>
          <a:xfrm>
            <a:off x="10055378" y="5528489"/>
            <a:ext cx="617522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667664FC-B5DC-7A91-FAC7-758580B611CB}"/>
              </a:ext>
            </a:extLst>
          </p:cNvPr>
          <p:cNvSpPr txBox="1"/>
          <p:nvPr/>
        </p:nvSpPr>
        <p:spPr>
          <a:xfrm>
            <a:off x="2379253" y="5571711"/>
            <a:ext cx="617522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83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871534" y="3009391"/>
            <a:ext cx="3221277" cy="5440379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4"/>
              <a:stretch>
                <a:fillRect l="-64372" r="-64372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560194" y="3807319"/>
            <a:ext cx="3221277" cy="5440379"/>
            <a:chOff x="0" y="0"/>
            <a:chExt cx="13716000" cy="2316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609596" y="2366711"/>
              <a:ext cx="12496799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63943" r="-63943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239394" y="3064397"/>
            <a:ext cx="3323119" cy="5612379"/>
            <a:chOff x="0" y="0"/>
            <a:chExt cx="13716000" cy="23164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6"/>
              <a:stretch>
                <a:fillRect l="-111951" r="-111951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2" name="Freeform 12"/>
          <p:cNvSpPr/>
          <p:nvPr/>
        </p:nvSpPr>
        <p:spPr>
          <a:xfrm rot="7251747">
            <a:off x="15679499" y="7307678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TextBox 13"/>
          <p:cNvSpPr txBox="1"/>
          <p:nvPr/>
        </p:nvSpPr>
        <p:spPr>
          <a:xfrm>
            <a:off x="12238529" y="8479379"/>
            <a:ext cx="381007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18"/>
              </a:lnSpc>
            </a:pPr>
            <a:r>
              <a:rPr lang="bg-BG" sz="5704" spc="-382" dirty="0">
                <a:solidFill>
                  <a:srgbClr val="000000"/>
                </a:solidFill>
                <a:latin typeface="Gaegu Bold"/>
              </a:rPr>
              <a:t>………….</a:t>
            </a:r>
            <a:endParaRPr lang="en-US" sz="5704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65795" y="3066995"/>
            <a:ext cx="381007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5704" spc="-382" dirty="0">
                <a:solidFill>
                  <a:srgbClr val="000000"/>
                </a:solidFill>
                <a:latin typeface="Gaegu Bold"/>
              </a:rPr>
              <a:t>……………..</a:t>
            </a:r>
            <a:endParaRPr lang="en-US" sz="5704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49882" y="8584363"/>
            <a:ext cx="427257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5704" spc="-382" dirty="0">
                <a:solidFill>
                  <a:srgbClr val="000000"/>
                </a:solidFill>
                <a:latin typeface="Gaegu Bold"/>
              </a:rPr>
              <a:t>………………</a:t>
            </a:r>
            <a:endParaRPr lang="en-US" sz="5704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6" name="Freeform 16"/>
          <p:cNvSpPr/>
          <p:nvPr/>
        </p:nvSpPr>
        <p:spPr>
          <a:xfrm rot="-7587409" flipH="1">
            <a:off x="645869" y="7277721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3703671" flipH="1">
            <a:off x="11247510" y="3821587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C113ECF2-2363-EC8A-7482-4855186FF87E}"/>
              </a:ext>
            </a:extLst>
          </p:cNvPr>
          <p:cNvSpPr/>
          <p:nvPr/>
        </p:nvSpPr>
        <p:spPr>
          <a:xfrm>
            <a:off x="4276514" y="917498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8AE2C18-F984-BA02-2888-86D7AC051017}"/>
              </a:ext>
            </a:extLst>
          </p:cNvPr>
          <p:cNvSpPr txBox="1"/>
          <p:nvPr/>
        </p:nvSpPr>
        <p:spPr>
          <a:xfrm>
            <a:off x="4339642" y="612257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СНИМКИ И ВИДЕО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380265">
            <a:off x="1360381" y="110270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 rot="-406801">
            <a:off x="3175262" y="4433919"/>
            <a:ext cx="9172112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</a:t>
            </a:r>
            <a:r>
              <a:rPr lang="en-GB" sz="3300" dirty="0">
                <a:solidFill>
                  <a:srgbClr val="000000"/>
                </a:solidFill>
                <a:latin typeface="Dosis Semi-Bold"/>
              </a:rPr>
              <a:t>…………</a:t>
            </a:r>
            <a:r>
              <a:rPr lang="bg-BG" sz="3300" dirty="0">
                <a:solidFill>
                  <a:srgbClr val="000000"/>
                </a:solidFill>
                <a:latin typeface="Dosis Semi-Bold"/>
              </a:rPr>
              <a:t>…</a:t>
            </a:r>
          </a:p>
          <a:p>
            <a:pPr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en-GB" sz="3300" dirty="0">
                <a:solidFill>
                  <a:srgbClr val="000000"/>
                </a:solidFill>
                <a:latin typeface="Dosis Semi-Bold"/>
              </a:rPr>
              <a:t>…………………………</a:t>
            </a:r>
            <a:r>
              <a:rPr lang="bg-BG" sz="3300" dirty="0">
                <a:solidFill>
                  <a:srgbClr val="000000"/>
                </a:solidFill>
                <a:latin typeface="Dosis Semi-Bold"/>
              </a:rPr>
              <a:t>……</a:t>
            </a:r>
            <a:r>
              <a:rPr lang="en-US" sz="3300" dirty="0">
                <a:solidFill>
                  <a:srgbClr val="000000"/>
                </a:solidFill>
                <a:latin typeface="Dosis Semi-Bold"/>
              </a:rPr>
              <a:t>…………………………</a:t>
            </a: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743B14-486B-1EAC-5CFE-68F1CFAC6912}"/>
              </a:ext>
            </a:extLst>
          </p:cNvPr>
          <p:cNvSpPr txBox="1">
            <a:spLocks/>
          </p:cNvSpPr>
          <p:nvPr/>
        </p:nvSpPr>
        <p:spPr>
          <a:xfrm>
            <a:off x="3383508" y="9500143"/>
            <a:ext cx="5608092" cy="730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7BA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Използвайте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максимум 180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думи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03EB76E-96CF-4A7D-4EE0-9CF8BC8935F9}"/>
              </a:ext>
            </a:extLst>
          </p:cNvPr>
          <p:cNvSpPr txBox="1"/>
          <p:nvPr/>
        </p:nvSpPr>
        <p:spPr>
          <a:xfrm rot="21246542">
            <a:off x="2479688" y="2335512"/>
            <a:ext cx="10049036" cy="1932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МОЛЯ, НЕ СЕ КОЛЕБАЙТЕ ДА СПОДЕЛИТЕ ДОПЪЛНИТЕЛНИ КОМЕНТАРИ ИЛИ МИСЛИ</a:t>
            </a:r>
            <a:r>
              <a:rPr lang="en-GB" sz="5000" b="1" spc="600" dirty="0">
                <a:solidFill>
                  <a:srgbClr val="006600"/>
                </a:solidFill>
              </a:rPr>
              <a:t>:</a:t>
            </a:r>
            <a:endParaRPr lang="bg-BG" sz="5000" b="1" spc="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682</TotalTime>
  <Words>235</Words>
  <Application>Microsoft Office PowerPoint</Application>
  <PresentationFormat>По избор</PresentationFormat>
  <Paragraphs>61</Paragraphs>
  <Slides>13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21" baseType="lpstr">
      <vt:lpstr>Wingdings 2</vt:lpstr>
      <vt:lpstr>Gaegu Bold</vt:lpstr>
      <vt:lpstr>Trebuchet MS</vt:lpstr>
      <vt:lpstr>Arial</vt:lpstr>
      <vt:lpstr>Calibri</vt:lpstr>
      <vt:lpstr>Dosis Semi-Bold</vt:lpstr>
      <vt:lpstr>Aptos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Гроздена М. Чалъкова</cp:lastModifiedBy>
  <cp:revision>109</cp:revision>
  <dcterms:created xsi:type="dcterms:W3CDTF">2006-08-16T00:00:00Z</dcterms:created>
  <dcterms:modified xsi:type="dcterms:W3CDTF">2024-09-09T11:02:53Z</dcterms:modified>
  <dc:identifier>DAGFSh-DcQ4</dc:identifier>
</cp:coreProperties>
</file>