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96" r:id="rId2"/>
    <p:sldId id="257" r:id="rId3"/>
    <p:sldId id="258" r:id="rId4"/>
    <p:sldId id="302" r:id="rId5"/>
    <p:sldId id="297" r:id="rId6"/>
    <p:sldId id="294" r:id="rId7"/>
    <p:sldId id="300" r:id="rId8"/>
    <p:sldId id="266" r:id="rId9"/>
    <p:sldId id="313" r:id="rId10"/>
    <p:sldId id="317" r:id="rId11"/>
    <p:sldId id="326" r:id="rId12"/>
    <p:sldId id="318" r:id="rId13"/>
    <p:sldId id="323" r:id="rId14"/>
    <p:sldId id="285" r:id="rId15"/>
    <p:sldId id="293" r:id="rId16"/>
    <p:sldId id="271" r:id="rId17"/>
    <p:sldId id="322" r:id="rId18"/>
    <p:sldId id="324" r:id="rId19"/>
    <p:sldId id="283" r:id="rId20"/>
    <p:sldId id="315" r:id="rId21"/>
    <p:sldId id="316" r:id="rId22"/>
    <p:sldId id="320" r:id="rId23"/>
    <p:sldId id="325" r:id="rId24"/>
    <p:sldId id="319" r:id="rId2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CA5E87-B3B4-48F7-A95B-79748AC037C7}">
          <p14:sldIdLst>
            <p14:sldId id="296"/>
            <p14:sldId id="257"/>
            <p14:sldId id="258"/>
            <p14:sldId id="302"/>
            <p14:sldId id="297"/>
            <p14:sldId id="294"/>
            <p14:sldId id="300"/>
            <p14:sldId id="266"/>
            <p14:sldId id="313"/>
            <p14:sldId id="317"/>
            <p14:sldId id="326"/>
            <p14:sldId id="318"/>
            <p14:sldId id="323"/>
            <p14:sldId id="285"/>
            <p14:sldId id="293"/>
          </p14:sldIdLst>
        </p14:section>
        <p14:section name="Untitled Section" id="{88957B5D-6394-4F24-A8DB-5A7418C4CFDF}">
          <p14:sldIdLst>
            <p14:sldId id="271"/>
            <p14:sldId id="322"/>
            <p14:sldId id="324"/>
            <p14:sldId id="283"/>
            <p14:sldId id="315"/>
            <p14:sldId id="316"/>
            <p14:sldId id="320"/>
            <p14:sldId id="325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67A"/>
    <a:srgbClr val="D9EE5C"/>
    <a:srgbClr val="EFF694"/>
    <a:srgbClr val="F1F79F"/>
    <a:srgbClr val="F7F79F"/>
    <a:srgbClr val="FFF189"/>
    <a:srgbClr val="FDFD91"/>
    <a:srgbClr val="458DCF"/>
    <a:srgbClr val="B3D0EB"/>
    <a:srgbClr val="CE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5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95ADA-6E23-4755-87B5-7A7D5286AB8A}" type="doc">
      <dgm:prSet loTypeId="urn:microsoft.com/office/officeart/2011/layout/HexagonRadial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bg-BG"/>
        </a:p>
      </dgm:t>
    </dgm:pt>
    <dgm:pt modelId="{9C00289A-1826-4237-9AF7-EFC52A64E76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g-BG" sz="18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НАСТАВНИК</a:t>
          </a:r>
          <a:endParaRPr lang="bg-BG" sz="1800" b="1" dirty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C28D0868-0ECE-4A4E-A50D-CB9D9B2CDE1A}" type="parTrans" cxnId="{9E15A11F-BC42-4865-A6D5-2E221478C167}">
      <dgm:prSet/>
      <dgm:spPr/>
      <dgm:t>
        <a:bodyPr/>
        <a:lstStyle/>
        <a:p>
          <a:endParaRPr lang="bg-BG"/>
        </a:p>
      </dgm:t>
    </dgm:pt>
    <dgm:pt modelId="{E76990AB-8163-4145-B7E2-B6247091D7C2}" type="sibTrans" cxnId="{9E15A11F-BC42-4865-A6D5-2E221478C167}">
      <dgm:prSet/>
      <dgm:spPr/>
      <dgm:t>
        <a:bodyPr/>
        <a:lstStyle/>
        <a:p>
          <a:endParaRPr lang="bg-BG"/>
        </a:p>
      </dgm:t>
    </dgm:pt>
    <dgm:pt modelId="{5D7BA536-99B0-4485-9C9A-CB08EA3010F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b="1" dirty="0" smtClean="0">
              <a:latin typeface="Arial Black" panose="020B0A04020102020204" pitchFamily="34" charset="0"/>
              <a:cs typeface="Arial" panose="020B0604020202020204" pitchFamily="34" charset="0"/>
            </a:rPr>
            <a:t>СЪВЕТНИК</a:t>
          </a:r>
          <a:endParaRPr lang="bg-BG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9F5F4580-7338-4EB9-9AD5-28A6A2F94B51}" type="parTrans" cxnId="{CDF7565E-6CF1-4C23-8824-9D3082163258}">
      <dgm:prSet/>
      <dgm:spPr/>
      <dgm:t>
        <a:bodyPr/>
        <a:lstStyle/>
        <a:p>
          <a:endParaRPr lang="bg-BG"/>
        </a:p>
      </dgm:t>
    </dgm:pt>
    <dgm:pt modelId="{0599C272-5FAC-4160-9006-3135C79A5A2C}" type="sibTrans" cxnId="{CDF7565E-6CF1-4C23-8824-9D3082163258}">
      <dgm:prSet/>
      <dgm:spPr/>
      <dgm:t>
        <a:bodyPr/>
        <a:lstStyle/>
        <a:p>
          <a:endParaRPr lang="bg-BG"/>
        </a:p>
      </dgm:t>
    </dgm:pt>
    <dgm:pt modelId="{6534A07A-B625-49AB-B496-980E06B0EBA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b="1" dirty="0" smtClean="0">
              <a:latin typeface="Arial Black" panose="020B0A04020102020204" pitchFamily="34" charset="0"/>
              <a:cs typeface="Arial" panose="020B0604020202020204" pitchFamily="34" charset="0"/>
            </a:rPr>
            <a:t>МОТИВАТОР</a:t>
          </a:r>
          <a:endParaRPr lang="bg-BG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3E62A16F-1CDB-4684-B470-73635EA0A034}" type="parTrans" cxnId="{F90311CC-3FD5-49F4-8BC7-3F728F0C8655}">
      <dgm:prSet/>
      <dgm:spPr/>
      <dgm:t>
        <a:bodyPr/>
        <a:lstStyle/>
        <a:p>
          <a:endParaRPr lang="bg-BG"/>
        </a:p>
      </dgm:t>
    </dgm:pt>
    <dgm:pt modelId="{F44D159B-3E3F-4002-9D5E-7EA1686B4D42}" type="sibTrans" cxnId="{F90311CC-3FD5-49F4-8BC7-3F728F0C8655}">
      <dgm:prSet/>
      <dgm:spPr/>
      <dgm:t>
        <a:bodyPr/>
        <a:lstStyle/>
        <a:p>
          <a:endParaRPr lang="bg-BG"/>
        </a:p>
      </dgm:t>
    </dgm:pt>
    <dgm:pt modelId="{41F40DB3-4407-4396-B5BB-680C5A0406D3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sz="1600" dirty="0" smtClean="0">
              <a:latin typeface="Arial Black" panose="020B0A04020102020204" pitchFamily="34" charset="0"/>
            </a:rPr>
            <a:t>ТРЕНЬОР</a:t>
          </a:r>
          <a:endParaRPr lang="bg-BG" sz="1600" dirty="0">
            <a:latin typeface="Arial Black" panose="020B0A04020102020204" pitchFamily="34" charset="0"/>
          </a:endParaRPr>
        </a:p>
      </dgm:t>
    </dgm:pt>
    <dgm:pt modelId="{749A4DF8-B348-4E3F-9517-5E2EB79C8AF0}" type="parTrans" cxnId="{83DAC6CA-E58E-4AD5-A3AF-039E17DD362D}">
      <dgm:prSet/>
      <dgm:spPr/>
      <dgm:t>
        <a:bodyPr/>
        <a:lstStyle/>
        <a:p>
          <a:endParaRPr lang="bg-BG"/>
        </a:p>
      </dgm:t>
    </dgm:pt>
    <dgm:pt modelId="{1EFE9243-99C6-4195-A583-D8776F4E7540}" type="sibTrans" cxnId="{83DAC6CA-E58E-4AD5-A3AF-039E17DD362D}">
      <dgm:prSet/>
      <dgm:spPr/>
      <dgm:t>
        <a:bodyPr/>
        <a:lstStyle/>
        <a:p>
          <a:endParaRPr lang="bg-BG"/>
        </a:p>
      </dgm:t>
    </dgm:pt>
    <dgm:pt modelId="{7F7605DA-CDBA-4181-80F2-114BD97E9DD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dirty="0" smtClean="0">
              <a:latin typeface="Arial Black" panose="020B0A04020102020204" pitchFamily="34" charset="0"/>
            </a:rPr>
            <a:t>ПРИЯТЕЛ</a:t>
          </a:r>
          <a:endParaRPr lang="bg-BG" dirty="0">
            <a:latin typeface="Arial Black" panose="020B0A04020102020204" pitchFamily="34" charset="0"/>
          </a:endParaRPr>
        </a:p>
      </dgm:t>
    </dgm:pt>
    <dgm:pt modelId="{CAF76F6D-B6BE-4F3C-9CA3-91491A10281E}" type="parTrans" cxnId="{3A764362-8407-4ECE-9CE3-599E99B18EDC}">
      <dgm:prSet/>
      <dgm:spPr/>
      <dgm:t>
        <a:bodyPr/>
        <a:lstStyle/>
        <a:p>
          <a:endParaRPr lang="bg-BG"/>
        </a:p>
      </dgm:t>
    </dgm:pt>
    <dgm:pt modelId="{D779B24F-6E23-4330-93FA-E87637DDBD4D}" type="sibTrans" cxnId="{3A764362-8407-4ECE-9CE3-599E99B18EDC}">
      <dgm:prSet/>
      <dgm:spPr/>
      <dgm:t>
        <a:bodyPr/>
        <a:lstStyle/>
        <a:p>
          <a:endParaRPr lang="bg-BG"/>
        </a:p>
      </dgm:t>
    </dgm:pt>
    <dgm:pt modelId="{E023D00A-4EA5-43F2-8E2E-8570D0B77F59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sz="1200" dirty="0" smtClean="0">
              <a:latin typeface="Arial Black" panose="020B0A04020102020204" pitchFamily="34" charset="0"/>
            </a:rPr>
            <a:t>ВДЪХНОВИТЕЛ</a:t>
          </a:r>
          <a:endParaRPr lang="bg-BG" sz="1200" dirty="0">
            <a:latin typeface="Arial Black" panose="020B0A04020102020204" pitchFamily="34" charset="0"/>
          </a:endParaRPr>
        </a:p>
      </dgm:t>
    </dgm:pt>
    <dgm:pt modelId="{F93BF535-3F9C-4C06-849B-CD33BE66F4CF}" type="parTrans" cxnId="{8B020382-95DE-45FF-8A22-D3162DD4106A}">
      <dgm:prSet/>
      <dgm:spPr/>
      <dgm:t>
        <a:bodyPr/>
        <a:lstStyle/>
        <a:p>
          <a:endParaRPr lang="bg-BG"/>
        </a:p>
      </dgm:t>
    </dgm:pt>
    <dgm:pt modelId="{BF3E37F6-3896-4FD4-A88D-BFD0843BDF3A}" type="sibTrans" cxnId="{8B020382-95DE-45FF-8A22-D3162DD4106A}">
      <dgm:prSet/>
      <dgm:spPr/>
      <dgm:t>
        <a:bodyPr/>
        <a:lstStyle/>
        <a:p>
          <a:endParaRPr lang="bg-BG"/>
        </a:p>
      </dgm:t>
    </dgm:pt>
    <dgm:pt modelId="{DB42B4FC-F253-4E64-897D-34D985FCD59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b="1" dirty="0" smtClean="0">
              <a:latin typeface="Arial Black" panose="020B0A04020102020204" pitchFamily="34" charset="0"/>
              <a:cs typeface="Arial" panose="020B0604020202020204" pitchFamily="34" charset="0"/>
            </a:rPr>
            <a:t>ЛИДЕР</a:t>
          </a:r>
          <a:endParaRPr lang="bg-BG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206A6451-2A3C-4AA2-8677-5E71E0723106}" type="parTrans" cxnId="{04A72680-9B91-41F9-A326-8A8CEA6179D4}">
      <dgm:prSet/>
      <dgm:spPr/>
      <dgm:t>
        <a:bodyPr/>
        <a:lstStyle/>
        <a:p>
          <a:endParaRPr lang="bg-BG"/>
        </a:p>
      </dgm:t>
    </dgm:pt>
    <dgm:pt modelId="{34A99056-D445-41A4-9247-6B546D18945D}" type="sibTrans" cxnId="{04A72680-9B91-41F9-A326-8A8CEA6179D4}">
      <dgm:prSet/>
      <dgm:spPr/>
      <dgm:t>
        <a:bodyPr/>
        <a:lstStyle/>
        <a:p>
          <a:endParaRPr lang="bg-BG"/>
        </a:p>
      </dgm:t>
    </dgm:pt>
    <dgm:pt modelId="{44C91C5F-F2C0-49BD-95ED-6206BA6C3327}">
      <dgm:prSet/>
      <dgm:spPr/>
      <dgm:t>
        <a:bodyPr/>
        <a:lstStyle/>
        <a:p>
          <a:endParaRPr lang="bg-BG"/>
        </a:p>
      </dgm:t>
    </dgm:pt>
    <dgm:pt modelId="{C4FFBC5C-E7D9-4F0C-9BB8-56AC76DBA77B}" type="parTrans" cxnId="{3144B335-9512-465B-9E6B-542D2C48C9E0}">
      <dgm:prSet/>
      <dgm:spPr/>
      <dgm:t>
        <a:bodyPr/>
        <a:lstStyle/>
        <a:p>
          <a:endParaRPr lang="bg-BG"/>
        </a:p>
      </dgm:t>
    </dgm:pt>
    <dgm:pt modelId="{ED70EF18-FBB4-4930-AD2B-11D989CB3C01}" type="sibTrans" cxnId="{3144B335-9512-465B-9E6B-542D2C48C9E0}">
      <dgm:prSet/>
      <dgm:spPr/>
      <dgm:t>
        <a:bodyPr/>
        <a:lstStyle/>
        <a:p>
          <a:endParaRPr lang="bg-BG"/>
        </a:p>
      </dgm:t>
    </dgm:pt>
    <dgm:pt modelId="{C4739939-6D20-4E75-977B-1E04043BA860}" type="pres">
      <dgm:prSet presAssocID="{D6295ADA-6E23-4755-87B5-7A7D5286AB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B44D719-3A30-45C2-81C5-AE904D6D71E4}" type="pres">
      <dgm:prSet presAssocID="{9C00289A-1826-4237-9AF7-EFC52A64E767}" presName="Parent" presStyleLbl="node0" presStyleIdx="0" presStyleCnt="1" custLinFactNeighborX="-13776" custLinFactNeighborY="-9879">
        <dgm:presLayoutVars>
          <dgm:chMax val="6"/>
          <dgm:chPref val="6"/>
        </dgm:presLayoutVars>
      </dgm:prSet>
      <dgm:spPr/>
      <dgm:t>
        <a:bodyPr/>
        <a:lstStyle/>
        <a:p>
          <a:endParaRPr lang="bg-BG"/>
        </a:p>
      </dgm:t>
    </dgm:pt>
    <dgm:pt modelId="{FAA650E1-3209-496F-A619-8F142BB6F68F}" type="pres">
      <dgm:prSet presAssocID="{5D7BA536-99B0-4485-9C9A-CB08EA3010FE}" presName="Accent1" presStyleCnt="0"/>
      <dgm:spPr/>
    </dgm:pt>
    <dgm:pt modelId="{A724A9E2-D3C4-4E07-A933-2DCA619305AF}" type="pres">
      <dgm:prSet presAssocID="{5D7BA536-99B0-4485-9C9A-CB08EA3010FE}" presName="Accent" presStyleLbl="bgShp" presStyleIdx="0" presStyleCnt="6"/>
      <dgm:spPr/>
    </dgm:pt>
    <dgm:pt modelId="{3BDA03A4-9E15-449E-9319-A43677AA2D64}" type="pres">
      <dgm:prSet presAssocID="{5D7BA536-99B0-4485-9C9A-CB08EA3010FE}" presName="Child1" presStyleLbl="node1" presStyleIdx="0" presStyleCnt="6" custScaleX="86745" custScaleY="63514" custLinFactNeighborX="-18684" custLinFactNeighborY="-7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A355554-6B9A-4BE3-A037-59B091C619A1}" type="pres">
      <dgm:prSet presAssocID="{6534A07A-B625-49AB-B496-980E06B0EBA5}" presName="Accent2" presStyleCnt="0"/>
      <dgm:spPr/>
    </dgm:pt>
    <dgm:pt modelId="{887609A8-61E9-4D65-A807-F5008A8265C7}" type="pres">
      <dgm:prSet presAssocID="{6534A07A-B625-49AB-B496-980E06B0EBA5}" presName="Accent" presStyleLbl="bgShp" presStyleIdx="1" presStyleCnt="6" custLinFactX="100000" custLinFactY="75790" custLinFactNeighborX="186110" custLinFactNeighborY="100000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bg-BG"/>
        </a:p>
      </dgm:t>
    </dgm:pt>
    <dgm:pt modelId="{13BEAD7A-415F-4FDE-A8DE-822E8C2EA2DD}" type="pres">
      <dgm:prSet presAssocID="{6534A07A-B625-49AB-B496-980E06B0EBA5}" presName="Child2" presStyleLbl="node1" presStyleIdx="1" presStyleCnt="6" custScaleX="87359" custScaleY="70297" custLinFactNeighborX="-20927" custLinFactNeighborY="-60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6E468C8-EA5D-4341-B026-96228A82F3AC}" type="pres">
      <dgm:prSet presAssocID="{41F40DB3-4407-4396-B5BB-680C5A0406D3}" presName="Accent3" presStyleCnt="0"/>
      <dgm:spPr/>
    </dgm:pt>
    <dgm:pt modelId="{29C48A34-8CFC-44AD-A2D6-4B3BEFB2DE3E}" type="pres">
      <dgm:prSet presAssocID="{41F40DB3-4407-4396-B5BB-680C5A0406D3}" presName="Accent" presStyleLbl="bgShp" presStyleIdx="2" presStyleCnt="6"/>
      <dgm:spPr/>
    </dgm:pt>
    <dgm:pt modelId="{11813581-0D45-4A60-96EA-4ED5E1C7A26B}" type="pres">
      <dgm:prSet presAssocID="{41F40DB3-4407-4396-B5BB-680C5A0406D3}" presName="Child3" presStyleLbl="node1" presStyleIdx="2" presStyleCnt="6" custScaleX="83898" custScaleY="65971" custLinFactNeighborX="3270" custLinFactNeighborY="-15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2FDBC22-D4C1-4620-87C9-7B2E05E163F3}" type="pres">
      <dgm:prSet presAssocID="{7F7605DA-CDBA-4181-80F2-114BD97E9DDC}" presName="Accent4" presStyleCnt="0"/>
      <dgm:spPr/>
    </dgm:pt>
    <dgm:pt modelId="{4323BA93-EECF-406D-B593-829F5852CF5B}" type="pres">
      <dgm:prSet presAssocID="{7F7605DA-CDBA-4181-80F2-114BD97E9DDC}" presName="Accent" presStyleLbl="bgShp" presStyleIdx="3" presStyleCnt="6"/>
      <dgm:spPr/>
    </dgm:pt>
    <dgm:pt modelId="{CE11781A-44F7-4F30-81E8-B3A677F5C9D2}" type="pres">
      <dgm:prSet presAssocID="{7F7605DA-CDBA-4181-80F2-114BD97E9DDC}" presName="Child4" presStyleLbl="node1" presStyleIdx="3" presStyleCnt="6" custScaleX="79722" custScaleY="63782" custLinFactX="-26316" custLinFactNeighborX="-100000" custLinFactNeighborY="-83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F288E4E-5E61-48B6-BF32-530E8684EDD5}" type="pres">
      <dgm:prSet presAssocID="{E023D00A-4EA5-43F2-8E2E-8570D0B77F59}" presName="Accent5" presStyleCnt="0"/>
      <dgm:spPr/>
    </dgm:pt>
    <dgm:pt modelId="{0407AF5D-6CB1-4757-8B43-B681248B67B0}" type="pres">
      <dgm:prSet presAssocID="{E023D00A-4EA5-43F2-8E2E-8570D0B77F59}" presName="Accent" presStyleLbl="bgShp" presStyleIdx="4" presStyleCnt="6"/>
      <dgm:spPr/>
    </dgm:pt>
    <dgm:pt modelId="{F7CEF0CC-3857-4F6A-8483-8679774DEB07}" type="pres">
      <dgm:prSet presAssocID="{E023D00A-4EA5-43F2-8E2E-8570D0B77F59}" presName="Child5" presStyleLbl="node1" presStyleIdx="4" presStyleCnt="6" custScaleX="93096" custScaleY="62906" custLinFactNeighborX="-33663" custLinFactNeighborY="-95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CBEFA49-5954-4EEA-B569-90F4D0901344}" type="pres">
      <dgm:prSet presAssocID="{DB42B4FC-F253-4E64-897D-34D985FCD594}" presName="Accent6" presStyleCnt="0"/>
      <dgm:spPr/>
    </dgm:pt>
    <dgm:pt modelId="{403E1C43-1AA1-4203-9B45-5B34E02C3E94}" type="pres">
      <dgm:prSet presAssocID="{DB42B4FC-F253-4E64-897D-34D985FCD594}" presName="Accent" presStyleLbl="bgShp" presStyleIdx="5" presStyleCnt="6" custLinFactX="300000" custLinFactNeighborX="391531" custLinFactNeighborY="-57219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bg-BG"/>
        </a:p>
      </dgm:t>
    </dgm:pt>
    <dgm:pt modelId="{DA5244EF-8C04-4269-8B3E-4779EEA2CA4A}" type="pres">
      <dgm:prSet presAssocID="{DB42B4FC-F253-4E64-897D-34D985FCD594}" presName="Child6" presStyleLbl="node1" presStyleIdx="5" presStyleCnt="6" custScaleX="85299" custScaleY="59233" custLinFactNeighborX="-17554" custLinFactNeighborY="-554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4A72680-9B91-41F9-A326-8A8CEA6179D4}" srcId="{9C00289A-1826-4237-9AF7-EFC52A64E767}" destId="{DB42B4FC-F253-4E64-897D-34D985FCD594}" srcOrd="5" destOrd="0" parTransId="{206A6451-2A3C-4AA2-8677-5E71E0723106}" sibTransId="{34A99056-D445-41A4-9247-6B546D18945D}"/>
    <dgm:cxn modelId="{CDF7565E-6CF1-4C23-8824-9D3082163258}" srcId="{9C00289A-1826-4237-9AF7-EFC52A64E767}" destId="{5D7BA536-99B0-4485-9C9A-CB08EA3010FE}" srcOrd="0" destOrd="0" parTransId="{9F5F4580-7338-4EB9-9AD5-28A6A2F94B51}" sibTransId="{0599C272-5FAC-4160-9006-3135C79A5A2C}"/>
    <dgm:cxn modelId="{3A368732-E8F5-4FFF-BFB8-93F6E124EE45}" type="presOf" srcId="{5D7BA536-99B0-4485-9C9A-CB08EA3010FE}" destId="{3BDA03A4-9E15-449E-9319-A43677AA2D64}" srcOrd="0" destOrd="0" presId="urn:microsoft.com/office/officeart/2011/layout/HexagonRadial"/>
    <dgm:cxn modelId="{3144B335-9512-465B-9E6B-542D2C48C9E0}" srcId="{D6295ADA-6E23-4755-87B5-7A7D5286AB8A}" destId="{44C91C5F-F2C0-49BD-95ED-6206BA6C3327}" srcOrd="1" destOrd="0" parTransId="{C4FFBC5C-E7D9-4F0C-9BB8-56AC76DBA77B}" sibTransId="{ED70EF18-FBB4-4930-AD2B-11D989CB3C01}"/>
    <dgm:cxn modelId="{883D574D-B34C-40A4-8109-EAA97DC9F8B8}" type="presOf" srcId="{41F40DB3-4407-4396-B5BB-680C5A0406D3}" destId="{11813581-0D45-4A60-96EA-4ED5E1C7A26B}" srcOrd="0" destOrd="0" presId="urn:microsoft.com/office/officeart/2011/layout/HexagonRadial"/>
    <dgm:cxn modelId="{06EBE8B5-59C3-4CAF-B1AC-D6F6D5CCCE5D}" type="presOf" srcId="{9C00289A-1826-4237-9AF7-EFC52A64E767}" destId="{0B44D719-3A30-45C2-81C5-AE904D6D71E4}" srcOrd="0" destOrd="0" presId="urn:microsoft.com/office/officeart/2011/layout/HexagonRadial"/>
    <dgm:cxn modelId="{8B020382-95DE-45FF-8A22-D3162DD4106A}" srcId="{9C00289A-1826-4237-9AF7-EFC52A64E767}" destId="{E023D00A-4EA5-43F2-8E2E-8570D0B77F59}" srcOrd="4" destOrd="0" parTransId="{F93BF535-3F9C-4C06-849B-CD33BE66F4CF}" sibTransId="{BF3E37F6-3896-4FD4-A88D-BFD0843BDF3A}"/>
    <dgm:cxn modelId="{FCB55000-B236-482F-8174-FBE3542B9B7A}" type="presOf" srcId="{7F7605DA-CDBA-4181-80F2-114BD97E9DDC}" destId="{CE11781A-44F7-4F30-81E8-B3A677F5C9D2}" srcOrd="0" destOrd="0" presId="urn:microsoft.com/office/officeart/2011/layout/HexagonRadial"/>
    <dgm:cxn modelId="{3A764362-8407-4ECE-9CE3-599E99B18EDC}" srcId="{9C00289A-1826-4237-9AF7-EFC52A64E767}" destId="{7F7605DA-CDBA-4181-80F2-114BD97E9DDC}" srcOrd="3" destOrd="0" parTransId="{CAF76F6D-B6BE-4F3C-9CA3-91491A10281E}" sibTransId="{D779B24F-6E23-4330-93FA-E87637DDBD4D}"/>
    <dgm:cxn modelId="{83DAC6CA-E58E-4AD5-A3AF-039E17DD362D}" srcId="{9C00289A-1826-4237-9AF7-EFC52A64E767}" destId="{41F40DB3-4407-4396-B5BB-680C5A0406D3}" srcOrd="2" destOrd="0" parTransId="{749A4DF8-B348-4E3F-9517-5E2EB79C8AF0}" sibTransId="{1EFE9243-99C6-4195-A583-D8776F4E7540}"/>
    <dgm:cxn modelId="{528D50E3-DB49-4177-83EE-DE6F371B7F4D}" type="presOf" srcId="{E023D00A-4EA5-43F2-8E2E-8570D0B77F59}" destId="{F7CEF0CC-3857-4F6A-8483-8679774DEB07}" srcOrd="0" destOrd="0" presId="urn:microsoft.com/office/officeart/2011/layout/HexagonRadial"/>
    <dgm:cxn modelId="{E0B64013-9C65-4CF4-A9C1-DB8F7FE6BE33}" type="presOf" srcId="{6534A07A-B625-49AB-B496-980E06B0EBA5}" destId="{13BEAD7A-415F-4FDE-A8DE-822E8C2EA2DD}" srcOrd="0" destOrd="0" presId="urn:microsoft.com/office/officeart/2011/layout/HexagonRadial"/>
    <dgm:cxn modelId="{9E15A11F-BC42-4865-A6D5-2E221478C167}" srcId="{D6295ADA-6E23-4755-87B5-7A7D5286AB8A}" destId="{9C00289A-1826-4237-9AF7-EFC52A64E767}" srcOrd="0" destOrd="0" parTransId="{C28D0868-0ECE-4A4E-A50D-CB9D9B2CDE1A}" sibTransId="{E76990AB-8163-4145-B7E2-B6247091D7C2}"/>
    <dgm:cxn modelId="{D4CB5BF3-76D4-47C7-8B1A-DB78865DDC9F}" type="presOf" srcId="{D6295ADA-6E23-4755-87B5-7A7D5286AB8A}" destId="{C4739939-6D20-4E75-977B-1E04043BA860}" srcOrd="0" destOrd="0" presId="urn:microsoft.com/office/officeart/2011/layout/HexagonRadial"/>
    <dgm:cxn modelId="{F90311CC-3FD5-49F4-8BC7-3F728F0C8655}" srcId="{9C00289A-1826-4237-9AF7-EFC52A64E767}" destId="{6534A07A-B625-49AB-B496-980E06B0EBA5}" srcOrd="1" destOrd="0" parTransId="{3E62A16F-1CDB-4684-B470-73635EA0A034}" sibTransId="{F44D159B-3E3F-4002-9D5E-7EA1686B4D42}"/>
    <dgm:cxn modelId="{1FD76D79-F38F-4F82-AC13-D0A38E6DE475}" type="presOf" srcId="{DB42B4FC-F253-4E64-897D-34D985FCD594}" destId="{DA5244EF-8C04-4269-8B3E-4779EEA2CA4A}" srcOrd="0" destOrd="0" presId="urn:microsoft.com/office/officeart/2011/layout/HexagonRadial"/>
    <dgm:cxn modelId="{E88021FE-FE19-49E7-946A-6573E1053648}" type="presParOf" srcId="{C4739939-6D20-4E75-977B-1E04043BA860}" destId="{0B44D719-3A30-45C2-81C5-AE904D6D71E4}" srcOrd="0" destOrd="0" presId="urn:microsoft.com/office/officeart/2011/layout/HexagonRadial"/>
    <dgm:cxn modelId="{6BB6CD42-D786-4297-8701-8C6DD0A745C0}" type="presParOf" srcId="{C4739939-6D20-4E75-977B-1E04043BA860}" destId="{FAA650E1-3209-496F-A619-8F142BB6F68F}" srcOrd="1" destOrd="0" presId="urn:microsoft.com/office/officeart/2011/layout/HexagonRadial"/>
    <dgm:cxn modelId="{85A2C869-E10F-4595-A417-89A117C890AF}" type="presParOf" srcId="{FAA650E1-3209-496F-A619-8F142BB6F68F}" destId="{A724A9E2-D3C4-4E07-A933-2DCA619305AF}" srcOrd="0" destOrd="0" presId="urn:microsoft.com/office/officeart/2011/layout/HexagonRadial"/>
    <dgm:cxn modelId="{A4559D59-95C6-4861-8B0A-FDE3095F268C}" type="presParOf" srcId="{C4739939-6D20-4E75-977B-1E04043BA860}" destId="{3BDA03A4-9E15-449E-9319-A43677AA2D64}" srcOrd="2" destOrd="0" presId="urn:microsoft.com/office/officeart/2011/layout/HexagonRadial"/>
    <dgm:cxn modelId="{1F0672B2-EBB5-4D95-B376-38E7D9BEF985}" type="presParOf" srcId="{C4739939-6D20-4E75-977B-1E04043BA860}" destId="{FA355554-6B9A-4BE3-A037-59B091C619A1}" srcOrd="3" destOrd="0" presId="urn:microsoft.com/office/officeart/2011/layout/HexagonRadial"/>
    <dgm:cxn modelId="{53AFA50F-BDDF-4FEC-A9B8-32E61E52379E}" type="presParOf" srcId="{FA355554-6B9A-4BE3-A037-59B091C619A1}" destId="{887609A8-61E9-4D65-A807-F5008A8265C7}" srcOrd="0" destOrd="0" presId="urn:microsoft.com/office/officeart/2011/layout/HexagonRadial"/>
    <dgm:cxn modelId="{0E3A6ED5-FA9C-4F3E-9096-5A336AAC205E}" type="presParOf" srcId="{C4739939-6D20-4E75-977B-1E04043BA860}" destId="{13BEAD7A-415F-4FDE-A8DE-822E8C2EA2DD}" srcOrd="4" destOrd="0" presId="urn:microsoft.com/office/officeart/2011/layout/HexagonRadial"/>
    <dgm:cxn modelId="{CF604319-E78B-480B-9134-E2389F052B86}" type="presParOf" srcId="{C4739939-6D20-4E75-977B-1E04043BA860}" destId="{F6E468C8-EA5D-4341-B026-96228A82F3AC}" srcOrd="5" destOrd="0" presId="urn:microsoft.com/office/officeart/2011/layout/HexagonRadial"/>
    <dgm:cxn modelId="{FC530F88-3AE2-474B-9651-517D4C5E31A7}" type="presParOf" srcId="{F6E468C8-EA5D-4341-B026-96228A82F3AC}" destId="{29C48A34-8CFC-44AD-A2D6-4B3BEFB2DE3E}" srcOrd="0" destOrd="0" presId="urn:microsoft.com/office/officeart/2011/layout/HexagonRadial"/>
    <dgm:cxn modelId="{9EA4398B-07E7-4A63-87EE-148833681ADE}" type="presParOf" srcId="{C4739939-6D20-4E75-977B-1E04043BA860}" destId="{11813581-0D45-4A60-96EA-4ED5E1C7A26B}" srcOrd="6" destOrd="0" presId="urn:microsoft.com/office/officeart/2011/layout/HexagonRadial"/>
    <dgm:cxn modelId="{E62EDED0-3F7C-4B7C-A915-10F2C60CB4EC}" type="presParOf" srcId="{C4739939-6D20-4E75-977B-1E04043BA860}" destId="{C2FDBC22-D4C1-4620-87C9-7B2E05E163F3}" srcOrd="7" destOrd="0" presId="urn:microsoft.com/office/officeart/2011/layout/HexagonRadial"/>
    <dgm:cxn modelId="{EB9F5BDB-D6DA-4B6B-822E-0EED670A5811}" type="presParOf" srcId="{C2FDBC22-D4C1-4620-87C9-7B2E05E163F3}" destId="{4323BA93-EECF-406D-B593-829F5852CF5B}" srcOrd="0" destOrd="0" presId="urn:microsoft.com/office/officeart/2011/layout/HexagonRadial"/>
    <dgm:cxn modelId="{7AE698C3-DE93-4653-8E69-1D880190CC2E}" type="presParOf" srcId="{C4739939-6D20-4E75-977B-1E04043BA860}" destId="{CE11781A-44F7-4F30-81E8-B3A677F5C9D2}" srcOrd="8" destOrd="0" presId="urn:microsoft.com/office/officeart/2011/layout/HexagonRadial"/>
    <dgm:cxn modelId="{DE6F3B06-4D9C-4095-9CCC-0D5CFDAABE8C}" type="presParOf" srcId="{C4739939-6D20-4E75-977B-1E04043BA860}" destId="{5F288E4E-5E61-48B6-BF32-530E8684EDD5}" srcOrd="9" destOrd="0" presId="urn:microsoft.com/office/officeart/2011/layout/HexagonRadial"/>
    <dgm:cxn modelId="{37578D3C-58C8-4154-8F49-C5B44DE185DA}" type="presParOf" srcId="{5F288E4E-5E61-48B6-BF32-530E8684EDD5}" destId="{0407AF5D-6CB1-4757-8B43-B681248B67B0}" srcOrd="0" destOrd="0" presId="urn:microsoft.com/office/officeart/2011/layout/HexagonRadial"/>
    <dgm:cxn modelId="{B9E5D2FD-F694-474D-848C-4343CC6E57FA}" type="presParOf" srcId="{C4739939-6D20-4E75-977B-1E04043BA860}" destId="{F7CEF0CC-3857-4F6A-8483-8679774DEB07}" srcOrd="10" destOrd="0" presId="urn:microsoft.com/office/officeart/2011/layout/HexagonRadial"/>
    <dgm:cxn modelId="{0D5A161C-7551-444B-8A6E-3FB35EB8B983}" type="presParOf" srcId="{C4739939-6D20-4E75-977B-1E04043BA860}" destId="{DCBEFA49-5954-4EEA-B569-90F4D0901344}" srcOrd="11" destOrd="0" presId="urn:microsoft.com/office/officeart/2011/layout/HexagonRadial"/>
    <dgm:cxn modelId="{4CD50A7C-3D58-44E8-BF60-047427ADB167}" type="presParOf" srcId="{DCBEFA49-5954-4EEA-B569-90F4D0901344}" destId="{403E1C43-1AA1-4203-9B45-5B34E02C3E94}" srcOrd="0" destOrd="0" presId="urn:microsoft.com/office/officeart/2011/layout/HexagonRadial"/>
    <dgm:cxn modelId="{46E1506B-9A25-4457-BB74-023BA17DBD18}" type="presParOf" srcId="{C4739939-6D20-4E75-977B-1E04043BA860}" destId="{DA5244EF-8C04-4269-8B3E-4779EEA2CA4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76CED-855E-4A68-9F63-2E7F1CDF26A5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96CAA603-605E-4FA7-A3C7-D1A5517D7C70}">
      <dgm:prSet phldrT="[Text]" custT="1"/>
      <dgm:spPr/>
      <dgm:t>
        <a:bodyPr/>
        <a:lstStyle/>
        <a:p>
          <a:pPr marL="0" lvl="0" indent="0" algn="just">
            <a:spcAft>
              <a:spcPts val="0"/>
            </a:spcAft>
            <a:buFont typeface="Times New Roman" panose="02020603050405020304" pitchFamily="18" charset="0"/>
            <a:buNone/>
          </a:pPr>
          <a:r>
            <a:rPr lang="bg-BG" sz="1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     </a:t>
          </a:r>
          <a:r>
            <a:rPr lang="en-US" sz="1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        </a:t>
          </a:r>
          <a:r>
            <a:rPr lang="bg-BG" sz="1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ФАЗИ </a:t>
          </a:r>
          <a:endParaRPr lang="bg-BG" sz="1400" b="1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>
            <a:spcAft>
              <a:spcPts val="0"/>
            </a:spcAft>
            <a:buFont typeface="Times New Roman" panose="02020603050405020304" pitchFamily="18" charset="0"/>
            <a:buChar char="-"/>
          </a:pPr>
          <a:endParaRPr lang="bg-BG" sz="1400" b="1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>
            <a:spcAft>
              <a:spcPts val="0"/>
            </a:spcAft>
            <a:buFont typeface="Times New Roman" panose="02020603050405020304" pitchFamily="18" charset="0"/>
            <a:buChar char="-"/>
          </a:pPr>
          <a:r>
            <a:rPr lang="bg-BG" sz="1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очакване</a:t>
          </a:r>
          <a:r>
            <a:rPr lang="bg-BG" sz="1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,</a:t>
          </a:r>
          <a:endParaRPr lang="en-US" sz="1400" b="1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>
            <a:spcAft>
              <a:spcPts val="0"/>
            </a:spcAft>
            <a:buFont typeface="Times New Roman" panose="02020603050405020304" pitchFamily="18" charset="0"/>
            <a:buChar char="-"/>
          </a:pPr>
          <a:endParaRPr lang="bg-BG" sz="1400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>
            <a:spcAft>
              <a:spcPts val="0"/>
            </a:spcAft>
            <a:buFont typeface="Times New Roman" panose="02020603050405020304" pitchFamily="18" charset="0"/>
            <a:buChar char="-"/>
          </a:pPr>
          <a:r>
            <a:rPr lang="bg-BG" sz="1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оцеляване или</a:t>
          </a:r>
        </a:p>
        <a:p>
          <a:pPr marL="342900" lvl="0" indent="-342900" algn="just">
            <a:spcAft>
              <a:spcPts val="0"/>
            </a:spcAft>
            <a:buFont typeface="Times New Roman" panose="02020603050405020304" pitchFamily="18" charset="0"/>
            <a:buChar char="-"/>
          </a:pPr>
          <a:r>
            <a:rPr lang="bg-BG" sz="1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протичаща борба за справяне, </a:t>
          </a:r>
        </a:p>
        <a:p>
          <a:pPr marL="342900" lvl="0" indent="-342900" algn="just">
            <a:spcAft>
              <a:spcPts val="0"/>
            </a:spcAft>
            <a:buFont typeface="Times New Roman" panose="02020603050405020304" pitchFamily="18" charset="0"/>
            <a:buChar char="-"/>
          </a:pPr>
          <a:endParaRPr lang="bg-BG" sz="1400" b="1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>
            <a:spcAft>
              <a:spcPts val="0"/>
            </a:spcAft>
            <a:buFont typeface="Times New Roman" panose="02020603050405020304" pitchFamily="18" charset="0"/>
            <a:buChar char="-"/>
          </a:pPr>
          <a:r>
            <a:rPr lang="bg-BG" sz="1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разочарование, </a:t>
          </a:r>
        </a:p>
        <a:p>
          <a:pPr marL="342900" lvl="0" indent="-342900" algn="just">
            <a:spcAft>
              <a:spcPts val="0"/>
            </a:spcAft>
            <a:buFont typeface="Times New Roman" panose="02020603050405020304" pitchFamily="18" charset="0"/>
            <a:buChar char="-"/>
          </a:pPr>
          <a:endParaRPr lang="bg-BG" sz="1400" b="1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>
            <a:spcAft>
              <a:spcPts val="0"/>
            </a:spcAft>
            <a:buFont typeface="Times New Roman" panose="02020603050405020304" pitchFamily="18" charset="0"/>
            <a:buChar char="-"/>
          </a:pPr>
          <a:r>
            <a:rPr lang="bg-BG" sz="1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подмладяване,</a:t>
          </a:r>
        </a:p>
        <a:p>
          <a:pPr marL="342900" lvl="0" indent="-342900" algn="just">
            <a:spcAft>
              <a:spcPts val="0"/>
            </a:spcAft>
            <a:buFont typeface="Times New Roman" panose="02020603050405020304" pitchFamily="18" charset="0"/>
            <a:buChar char="-"/>
          </a:pPr>
          <a:endParaRPr lang="bg-BG" sz="1400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>
            <a:spcAft>
              <a:spcPts val="0"/>
            </a:spcAft>
            <a:buFont typeface="Times New Roman" panose="02020603050405020304" pitchFamily="18" charset="0"/>
            <a:buChar char="-"/>
          </a:pPr>
          <a:r>
            <a:rPr lang="bg-BG" sz="1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отражение. </a:t>
          </a:r>
          <a:endParaRPr lang="en-US" sz="1400" b="1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>
            <a:spcAft>
              <a:spcPts val="0"/>
            </a:spcAft>
            <a:buFont typeface="Times New Roman" panose="02020603050405020304" pitchFamily="18" charset="0"/>
            <a:buChar char="-"/>
          </a:pPr>
          <a:endParaRPr lang="en-US" sz="1400" b="1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endParaRPr lang="bg-BG" sz="1100" dirty="0"/>
        </a:p>
      </dgm:t>
    </dgm:pt>
    <dgm:pt modelId="{438869BA-9284-47F8-93DB-143243E9B387}" type="parTrans" cxnId="{F827DD91-A917-45F8-97F8-23EF4A8F1546}">
      <dgm:prSet/>
      <dgm:spPr/>
      <dgm:t>
        <a:bodyPr/>
        <a:lstStyle/>
        <a:p>
          <a:endParaRPr lang="bg-BG"/>
        </a:p>
      </dgm:t>
    </dgm:pt>
    <dgm:pt modelId="{8DBF4604-4DA0-44BC-A7CB-BCE34707F561}" type="sibTrans" cxnId="{F827DD91-A917-45F8-97F8-23EF4A8F1546}">
      <dgm:prSet/>
      <dgm:spPr/>
      <dgm:t>
        <a:bodyPr/>
        <a:lstStyle/>
        <a:p>
          <a:endParaRPr lang="bg-BG"/>
        </a:p>
      </dgm:t>
    </dgm:pt>
    <dgm:pt modelId="{D7126273-262A-44F1-A6CF-95E2A9170798}">
      <dgm:prSet phldrT="[Text]" custT="1"/>
      <dgm:spPr/>
      <dgm:t>
        <a:bodyPr/>
        <a:lstStyle/>
        <a:p>
          <a:r>
            <a:rPr lang="bg-BG" sz="1600" b="1" dirty="0" smtClean="0">
              <a:latin typeface="Arial Black" panose="020B0A04020102020204" pitchFamily="34" charset="0"/>
            </a:rPr>
            <a:t>ЕТАПИ</a:t>
          </a:r>
          <a:endParaRPr lang="bg-BG" sz="1600" b="1" dirty="0">
            <a:latin typeface="Arial Black" panose="020B0A04020102020204" pitchFamily="34" charset="0"/>
          </a:endParaRPr>
        </a:p>
      </dgm:t>
    </dgm:pt>
    <dgm:pt modelId="{FB716BEA-D503-4E6F-9BC1-4F23A0EB7E44}" type="parTrans" cxnId="{753999F0-22FA-472F-9758-47E2CE6E28FF}">
      <dgm:prSet/>
      <dgm:spPr/>
      <dgm:t>
        <a:bodyPr/>
        <a:lstStyle/>
        <a:p>
          <a:endParaRPr lang="bg-BG"/>
        </a:p>
      </dgm:t>
    </dgm:pt>
    <dgm:pt modelId="{286A95E2-90CE-4174-8DE1-E43708B501DD}" type="sibTrans" cxnId="{753999F0-22FA-472F-9758-47E2CE6E28FF}">
      <dgm:prSet/>
      <dgm:spPr/>
      <dgm:t>
        <a:bodyPr/>
        <a:lstStyle/>
        <a:p>
          <a:endParaRPr lang="bg-BG"/>
        </a:p>
      </dgm:t>
    </dgm:pt>
    <dgm:pt modelId="{FC9967F7-B544-44A8-9BC8-F60CD77F0890}">
      <dgm:prSet phldrT="[Text]" custT="1"/>
      <dgm:spPr/>
      <dgm:t>
        <a:bodyPr/>
        <a:lstStyle/>
        <a:p>
          <a:r>
            <a:rPr lang="bg-BG" sz="900" b="1" dirty="0" smtClean="0">
              <a:latin typeface="Arial Black" panose="020B0A04020102020204" pitchFamily="34" charset="0"/>
            </a:rPr>
            <a:t>НА РАЗВИТИЕ </a:t>
          </a:r>
        </a:p>
        <a:p>
          <a:r>
            <a:rPr lang="bg-BG" sz="900" b="1" dirty="0" smtClean="0">
              <a:latin typeface="Arial Black" panose="020B0A04020102020204" pitchFamily="34" charset="0"/>
            </a:rPr>
            <a:t>НА ОПИТА НА</a:t>
          </a:r>
        </a:p>
        <a:p>
          <a:r>
            <a:rPr lang="bg-BG" sz="900" b="1" dirty="0" smtClean="0">
              <a:latin typeface="Arial Black" panose="020B0A04020102020204" pitchFamily="34" charset="0"/>
            </a:rPr>
            <a:t>НАЧИНАЕЩИТЕ</a:t>
          </a:r>
        </a:p>
        <a:p>
          <a:r>
            <a:rPr lang="bg-BG" sz="900" b="1" dirty="0" smtClean="0">
              <a:latin typeface="Arial Black" panose="020B0A04020102020204" pitchFamily="34" charset="0"/>
            </a:rPr>
            <a:t>УЧИТЕЛИ</a:t>
          </a:r>
          <a:endParaRPr lang="bg-BG" sz="900" b="1" dirty="0">
            <a:latin typeface="Arial Black" panose="020B0A04020102020204" pitchFamily="34" charset="0"/>
          </a:endParaRPr>
        </a:p>
      </dgm:t>
    </dgm:pt>
    <dgm:pt modelId="{C821227D-013E-4DB9-AE54-F18F5B6BC241}" type="parTrans" cxnId="{112BE694-3309-42EB-93B9-DA8C90C39F38}">
      <dgm:prSet/>
      <dgm:spPr/>
      <dgm:t>
        <a:bodyPr/>
        <a:lstStyle/>
        <a:p>
          <a:endParaRPr lang="bg-BG"/>
        </a:p>
      </dgm:t>
    </dgm:pt>
    <dgm:pt modelId="{A52BAA27-C717-4D12-B373-E245F916CFB2}" type="sibTrans" cxnId="{112BE694-3309-42EB-93B9-DA8C90C39F38}">
      <dgm:prSet/>
      <dgm:spPr/>
      <dgm:t>
        <a:bodyPr/>
        <a:lstStyle/>
        <a:p>
          <a:endParaRPr lang="bg-BG"/>
        </a:p>
      </dgm:t>
    </dgm:pt>
    <dgm:pt modelId="{F4F1FA44-43A2-4717-8E48-3F3C45710427}">
      <dgm:prSet phldrT="[Text]" custT="1"/>
      <dgm:spPr/>
      <dgm:t>
        <a:bodyPr/>
        <a:lstStyle/>
        <a:p>
          <a:r>
            <a:rPr lang="bg-BG" sz="17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Характеристики на начинаещите учители</a:t>
          </a:r>
          <a:endParaRPr lang="bg-BG" sz="1700" dirty="0"/>
        </a:p>
      </dgm:t>
    </dgm:pt>
    <dgm:pt modelId="{E1374A90-647A-42CE-8B54-F3A012FB2A63}" type="parTrans" cxnId="{E87EE365-2E1B-4157-B9D3-6B69C70DE985}">
      <dgm:prSet/>
      <dgm:spPr/>
      <dgm:t>
        <a:bodyPr/>
        <a:lstStyle/>
        <a:p>
          <a:endParaRPr lang="bg-BG"/>
        </a:p>
      </dgm:t>
    </dgm:pt>
    <dgm:pt modelId="{99F927D0-063D-4B98-9986-B75E83B5ADDA}" type="sibTrans" cxnId="{E87EE365-2E1B-4157-B9D3-6B69C70DE985}">
      <dgm:prSet/>
      <dgm:spPr/>
      <dgm:t>
        <a:bodyPr/>
        <a:lstStyle/>
        <a:p>
          <a:endParaRPr lang="bg-BG"/>
        </a:p>
      </dgm:t>
    </dgm:pt>
    <dgm:pt modelId="{4BE6F389-7841-4305-B1BA-AAE7A74E1264}">
      <dgm:prSet phldrT="[Text]"/>
      <dgm:spPr/>
      <dgm:t>
        <a:bodyPr/>
        <a:lstStyle/>
        <a:p>
          <a:r>
            <a:rPr lang="bg-BG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Характеристики на наставниците</a:t>
          </a:r>
          <a:endParaRPr lang="bg-BG" dirty="0"/>
        </a:p>
      </dgm:t>
    </dgm:pt>
    <dgm:pt modelId="{61421536-5BAF-4F32-B28F-42E19F4F9681}" type="parTrans" cxnId="{6545EE94-B266-4B28-A0CE-8374ED943B7F}">
      <dgm:prSet/>
      <dgm:spPr/>
      <dgm:t>
        <a:bodyPr/>
        <a:lstStyle/>
        <a:p>
          <a:endParaRPr lang="bg-BG"/>
        </a:p>
      </dgm:t>
    </dgm:pt>
    <dgm:pt modelId="{1253826F-C920-488A-B450-5DE3740F4349}" type="sibTrans" cxnId="{6545EE94-B266-4B28-A0CE-8374ED943B7F}">
      <dgm:prSet/>
      <dgm:spPr/>
      <dgm:t>
        <a:bodyPr/>
        <a:lstStyle/>
        <a:p>
          <a:endParaRPr lang="bg-BG"/>
        </a:p>
      </dgm:t>
    </dgm:pt>
    <dgm:pt modelId="{2107E12E-AC81-48B5-AA26-5155BB707B3D}" type="pres">
      <dgm:prSet presAssocID="{A7276CED-855E-4A68-9F63-2E7F1CDF26A5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bg-BG"/>
        </a:p>
      </dgm:t>
    </dgm:pt>
    <dgm:pt modelId="{B46C80E6-7E68-4E11-9D15-3D2EDC7897B0}" type="pres">
      <dgm:prSet presAssocID="{96CAA603-605E-4FA7-A3C7-D1A5517D7C70}" presName="parTx1" presStyleLbl="node1" presStyleIdx="0" presStyleCnt="3" custScaleX="340021" custScaleY="358966" custLinFactNeighborX="-5906" custLinFactNeighborY="2711"/>
      <dgm:spPr/>
      <dgm:t>
        <a:bodyPr/>
        <a:lstStyle/>
        <a:p>
          <a:endParaRPr lang="bg-BG"/>
        </a:p>
      </dgm:t>
    </dgm:pt>
    <dgm:pt modelId="{412DEA6E-0F10-4E55-9FA1-3615412F7914}" type="pres">
      <dgm:prSet presAssocID="{96CAA603-605E-4FA7-A3C7-D1A5517D7C70}" presName="spPre1" presStyleCnt="0"/>
      <dgm:spPr/>
    </dgm:pt>
    <dgm:pt modelId="{328E3911-4FB2-4BF5-8189-A234D8101629}" type="pres">
      <dgm:prSet presAssocID="{96CAA603-605E-4FA7-A3C7-D1A5517D7C70}" presName="chLin1" presStyleCnt="0"/>
      <dgm:spPr/>
    </dgm:pt>
    <dgm:pt modelId="{D3FDE6F4-2CB5-4DC6-9A6A-B2AE8C3563D3}" type="pres">
      <dgm:prSet presAssocID="{FB716BEA-D503-4E6F-9BC1-4F23A0EB7E44}" presName="Name11" presStyleLbl="parChTrans1D1" presStyleIdx="0" presStyleCnt="8"/>
      <dgm:spPr/>
    </dgm:pt>
    <dgm:pt modelId="{D5A0BE42-D5E9-4265-A23E-BABD8AB452B4}" type="pres">
      <dgm:prSet presAssocID="{FB716BEA-D503-4E6F-9BC1-4F23A0EB7E44}" presName="Name31" presStyleLbl="parChTrans1D1" presStyleIdx="1" presStyleCnt="8"/>
      <dgm:spPr/>
    </dgm:pt>
    <dgm:pt modelId="{5689F797-1365-48B9-89F9-25DDAA62790A}" type="pres">
      <dgm:prSet presAssocID="{D7126273-262A-44F1-A6CF-95E2A9170798}" presName="txAndLines1" presStyleCnt="0"/>
      <dgm:spPr/>
    </dgm:pt>
    <dgm:pt modelId="{4CC3E419-07CD-48DF-875F-B12E1ED36C9A}" type="pres">
      <dgm:prSet presAssocID="{D7126273-262A-44F1-A6CF-95E2A9170798}" presName="anchor1" presStyleCnt="0"/>
      <dgm:spPr/>
    </dgm:pt>
    <dgm:pt modelId="{EEDE1F54-92B5-4C39-A5BB-54A619B97C5D}" type="pres">
      <dgm:prSet presAssocID="{D7126273-262A-44F1-A6CF-95E2A9170798}" presName="backup1" presStyleCnt="0"/>
      <dgm:spPr/>
    </dgm:pt>
    <dgm:pt modelId="{F2E294F3-C64B-4FB4-8B7B-B54CEF595BCF}" type="pres">
      <dgm:prSet presAssocID="{D7126273-262A-44F1-A6CF-95E2A9170798}" presName="preLine1" presStyleLbl="parChTrans1D1" presStyleIdx="2" presStyleCnt="8"/>
      <dgm:spPr/>
    </dgm:pt>
    <dgm:pt modelId="{AF2162BD-89C3-4939-9696-9A0815757838}" type="pres">
      <dgm:prSet presAssocID="{D7126273-262A-44F1-A6CF-95E2A9170798}" presName="desTx1" presStyleLbl="revTx" presStyleIdx="0" presStyleCnt="0" custScaleX="4324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B032B80-16A5-468E-8DD1-23EB07B5136B}" type="pres">
      <dgm:prSet presAssocID="{D7126273-262A-44F1-A6CF-95E2A9170798}" presName="postLine1" presStyleLbl="parChTrans1D1" presStyleIdx="3" presStyleCnt="8"/>
      <dgm:spPr/>
    </dgm:pt>
    <dgm:pt modelId="{0A587048-B91C-4A37-A0B7-4A9A13B837E7}" type="pres">
      <dgm:prSet presAssocID="{C821227D-013E-4DB9-AE54-F18F5B6BC241}" presName="Name11" presStyleLbl="parChTrans1D1" presStyleIdx="4" presStyleCnt="8"/>
      <dgm:spPr/>
    </dgm:pt>
    <dgm:pt modelId="{AEEF91BF-226A-4882-9BEC-5C0A208BE5CF}" type="pres">
      <dgm:prSet presAssocID="{C821227D-013E-4DB9-AE54-F18F5B6BC241}" presName="Name31" presStyleLbl="parChTrans1D1" presStyleIdx="5" presStyleCnt="8"/>
      <dgm:spPr/>
    </dgm:pt>
    <dgm:pt modelId="{4F1DE941-B10F-4C5F-A251-5B548AB06EB4}" type="pres">
      <dgm:prSet presAssocID="{FC9967F7-B544-44A8-9BC8-F60CD77F0890}" presName="txAndLines1" presStyleCnt="0"/>
      <dgm:spPr/>
    </dgm:pt>
    <dgm:pt modelId="{A8E5D53E-C4DF-4870-9F6E-9575E6226DA4}" type="pres">
      <dgm:prSet presAssocID="{FC9967F7-B544-44A8-9BC8-F60CD77F0890}" presName="anchor1" presStyleCnt="0"/>
      <dgm:spPr/>
    </dgm:pt>
    <dgm:pt modelId="{FBF169C0-08D9-467D-8555-2B908416CB6E}" type="pres">
      <dgm:prSet presAssocID="{FC9967F7-B544-44A8-9BC8-F60CD77F0890}" presName="backup1" presStyleCnt="0"/>
      <dgm:spPr/>
    </dgm:pt>
    <dgm:pt modelId="{4C06AA2D-032D-4DF4-8583-7C856DD8741B}" type="pres">
      <dgm:prSet presAssocID="{FC9967F7-B544-44A8-9BC8-F60CD77F0890}" presName="preLine1" presStyleLbl="parChTrans1D1" presStyleIdx="6" presStyleCnt="8"/>
      <dgm:spPr/>
    </dgm:pt>
    <dgm:pt modelId="{35CD1C2C-E9CD-4694-8A42-D41CD000224F}" type="pres">
      <dgm:prSet presAssocID="{FC9967F7-B544-44A8-9BC8-F60CD77F0890}" presName="desTx1" presStyleLbl="revTx" presStyleIdx="0" presStyleCnt="0" custScaleX="4625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80036E3-E7F0-45D0-9426-A79675D1D694}" type="pres">
      <dgm:prSet presAssocID="{FC9967F7-B544-44A8-9BC8-F60CD77F0890}" presName="postLine1" presStyleLbl="parChTrans1D1" presStyleIdx="7" presStyleCnt="8"/>
      <dgm:spPr/>
    </dgm:pt>
    <dgm:pt modelId="{EDD89FEA-7B4D-42F8-BCE2-1EACCF53D0BD}" type="pres">
      <dgm:prSet presAssocID="{96CAA603-605E-4FA7-A3C7-D1A5517D7C70}" presName="spPost1" presStyleCnt="0"/>
      <dgm:spPr/>
    </dgm:pt>
    <dgm:pt modelId="{1BCF0684-A342-4738-8B36-9B79BC14148D}" type="pres">
      <dgm:prSet presAssocID="{F4F1FA44-43A2-4717-8E48-3F3C45710427}" presName="parTx2" presStyleLbl="node1" presStyleIdx="1" presStyleCnt="3" custScaleX="71290" custScaleY="65919"/>
      <dgm:spPr/>
      <dgm:t>
        <a:bodyPr/>
        <a:lstStyle/>
        <a:p>
          <a:endParaRPr lang="bg-BG"/>
        </a:p>
      </dgm:t>
    </dgm:pt>
    <dgm:pt modelId="{79F167F1-C737-45DA-99E0-85EE298A7029}" type="pres">
      <dgm:prSet presAssocID="{4BE6F389-7841-4305-B1BA-AAE7A74E1264}" presName="parTx3" presStyleLbl="node1" presStyleIdx="2" presStyleCnt="3" custScaleX="70231" custScaleY="65285"/>
      <dgm:spPr/>
      <dgm:t>
        <a:bodyPr/>
        <a:lstStyle/>
        <a:p>
          <a:endParaRPr lang="bg-BG"/>
        </a:p>
      </dgm:t>
    </dgm:pt>
  </dgm:ptLst>
  <dgm:cxnLst>
    <dgm:cxn modelId="{6545EE94-B266-4B28-A0CE-8374ED943B7F}" srcId="{A7276CED-855E-4A68-9F63-2E7F1CDF26A5}" destId="{4BE6F389-7841-4305-B1BA-AAE7A74E1264}" srcOrd="2" destOrd="0" parTransId="{61421536-5BAF-4F32-B28F-42E19F4F9681}" sibTransId="{1253826F-C920-488A-B450-5DE3740F4349}"/>
    <dgm:cxn modelId="{753999F0-22FA-472F-9758-47E2CE6E28FF}" srcId="{96CAA603-605E-4FA7-A3C7-D1A5517D7C70}" destId="{D7126273-262A-44F1-A6CF-95E2A9170798}" srcOrd="0" destOrd="0" parTransId="{FB716BEA-D503-4E6F-9BC1-4F23A0EB7E44}" sibTransId="{286A95E2-90CE-4174-8DE1-E43708B501DD}"/>
    <dgm:cxn modelId="{3FC909C7-61E8-4E8C-A4D3-255954F42DA5}" type="presOf" srcId="{96CAA603-605E-4FA7-A3C7-D1A5517D7C70}" destId="{B46C80E6-7E68-4E11-9D15-3D2EDC7897B0}" srcOrd="0" destOrd="0" presId="urn:microsoft.com/office/officeart/2009/3/layout/SubStepProcess"/>
    <dgm:cxn modelId="{431914BD-E0B9-418C-972C-7784427F1A2F}" type="presOf" srcId="{D7126273-262A-44F1-A6CF-95E2A9170798}" destId="{AF2162BD-89C3-4939-9696-9A0815757838}" srcOrd="0" destOrd="0" presId="urn:microsoft.com/office/officeart/2009/3/layout/SubStepProcess"/>
    <dgm:cxn modelId="{E87EE365-2E1B-4157-B9D3-6B69C70DE985}" srcId="{A7276CED-855E-4A68-9F63-2E7F1CDF26A5}" destId="{F4F1FA44-43A2-4717-8E48-3F3C45710427}" srcOrd="1" destOrd="0" parTransId="{E1374A90-647A-42CE-8B54-F3A012FB2A63}" sibTransId="{99F927D0-063D-4B98-9986-B75E83B5ADDA}"/>
    <dgm:cxn modelId="{BC68F559-18FD-40D4-A13F-D742856B7193}" type="presOf" srcId="{F4F1FA44-43A2-4717-8E48-3F3C45710427}" destId="{1BCF0684-A342-4738-8B36-9B79BC14148D}" srcOrd="0" destOrd="0" presId="urn:microsoft.com/office/officeart/2009/3/layout/SubStepProcess"/>
    <dgm:cxn modelId="{D6259F07-73DA-446A-AFF6-1DFC71892D6D}" type="presOf" srcId="{4BE6F389-7841-4305-B1BA-AAE7A74E1264}" destId="{79F167F1-C737-45DA-99E0-85EE298A7029}" srcOrd="0" destOrd="0" presId="urn:microsoft.com/office/officeart/2009/3/layout/SubStepProcess"/>
    <dgm:cxn modelId="{11B45ADE-281B-47D9-BE05-FD94E2D0D916}" type="presOf" srcId="{FC9967F7-B544-44A8-9BC8-F60CD77F0890}" destId="{35CD1C2C-E9CD-4694-8A42-D41CD000224F}" srcOrd="0" destOrd="0" presId="urn:microsoft.com/office/officeart/2009/3/layout/SubStepProcess"/>
    <dgm:cxn modelId="{112BE694-3309-42EB-93B9-DA8C90C39F38}" srcId="{96CAA603-605E-4FA7-A3C7-D1A5517D7C70}" destId="{FC9967F7-B544-44A8-9BC8-F60CD77F0890}" srcOrd="1" destOrd="0" parTransId="{C821227D-013E-4DB9-AE54-F18F5B6BC241}" sibTransId="{A52BAA27-C717-4D12-B373-E245F916CFB2}"/>
    <dgm:cxn modelId="{F827DD91-A917-45F8-97F8-23EF4A8F1546}" srcId="{A7276CED-855E-4A68-9F63-2E7F1CDF26A5}" destId="{96CAA603-605E-4FA7-A3C7-D1A5517D7C70}" srcOrd="0" destOrd="0" parTransId="{438869BA-9284-47F8-93DB-143243E9B387}" sibTransId="{8DBF4604-4DA0-44BC-A7CB-BCE34707F561}"/>
    <dgm:cxn modelId="{EFAB3F62-C572-4C18-9FFD-9C85A39CA815}" type="presOf" srcId="{A7276CED-855E-4A68-9F63-2E7F1CDF26A5}" destId="{2107E12E-AC81-48B5-AA26-5155BB707B3D}" srcOrd="0" destOrd="0" presId="urn:microsoft.com/office/officeart/2009/3/layout/SubStepProcess"/>
    <dgm:cxn modelId="{DD62D8D5-5445-4E3F-A3CB-9B8BCE84F9A9}" type="presParOf" srcId="{2107E12E-AC81-48B5-AA26-5155BB707B3D}" destId="{B46C80E6-7E68-4E11-9D15-3D2EDC7897B0}" srcOrd="0" destOrd="0" presId="urn:microsoft.com/office/officeart/2009/3/layout/SubStepProcess"/>
    <dgm:cxn modelId="{BEEF5AAA-C390-4C96-BA55-EB2424D56D8C}" type="presParOf" srcId="{2107E12E-AC81-48B5-AA26-5155BB707B3D}" destId="{412DEA6E-0F10-4E55-9FA1-3615412F7914}" srcOrd="1" destOrd="0" presId="urn:microsoft.com/office/officeart/2009/3/layout/SubStepProcess"/>
    <dgm:cxn modelId="{21A1C5AF-05C0-428F-A808-16CB538F1CB7}" type="presParOf" srcId="{2107E12E-AC81-48B5-AA26-5155BB707B3D}" destId="{328E3911-4FB2-4BF5-8189-A234D8101629}" srcOrd="2" destOrd="0" presId="urn:microsoft.com/office/officeart/2009/3/layout/SubStepProcess"/>
    <dgm:cxn modelId="{E47BBF5E-A11B-42E0-8AC7-51458A078272}" type="presParOf" srcId="{328E3911-4FB2-4BF5-8189-A234D8101629}" destId="{D3FDE6F4-2CB5-4DC6-9A6A-B2AE8C3563D3}" srcOrd="0" destOrd="0" presId="urn:microsoft.com/office/officeart/2009/3/layout/SubStepProcess"/>
    <dgm:cxn modelId="{6C02AD56-BC65-4A2B-8006-2A8B7D2050FA}" type="presParOf" srcId="{328E3911-4FB2-4BF5-8189-A234D8101629}" destId="{D5A0BE42-D5E9-4265-A23E-BABD8AB452B4}" srcOrd="1" destOrd="0" presId="urn:microsoft.com/office/officeart/2009/3/layout/SubStepProcess"/>
    <dgm:cxn modelId="{D66059B0-48E5-44CF-8F67-9AA93CAF088E}" type="presParOf" srcId="{328E3911-4FB2-4BF5-8189-A234D8101629}" destId="{5689F797-1365-48B9-89F9-25DDAA62790A}" srcOrd="2" destOrd="0" presId="urn:microsoft.com/office/officeart/2009/3/layout/SubStepProcess"/>
    <dgm:cxn modelId="{BF61DBB5-7680-42A7-9507-15D768DB6148}" type="presParOf" srcId="{5689F797-1365-48B9-89F9-25DDAA62790A}" destId="{4CC3E419-07CD-48DF-875F-B12E1ED36C9A}" srcOrd="0" destOrd="0" presId="urn:microsoft.com/office/officeart/2009/3/layout/SubStepProcess"/>
    <dgm:cxn modelId="{C23F14F8-191B-4EB6-953E-F084C3F776D1}" type="presParOf" srcId="{5689F797-1365-48B9-89F9-25DDAA62790A}" destId="{EEDE1F54-92B5-4C39-A5BB-54A619B97C5D}" srcOrd="1" destOrd="0" presId="urn:microsoft.com/office/officeart/2009/3/layout/SubStepProcess"/>
    <dgm:cxn modelId="{87830B1A-F9C5-4816-98BD-4038B9B1F040}" type="presParOf" srcId="{5689F797-1365-48B9-89F9-25DDAA62790A}" destId="{F2E294F3-C64B-4FB4-8B7B-B54CEF595BCF}" srcOrd="2" destOrd="0" presId="urn:microsoft.com/office/officeart/2009/3/layout/SubStepProcess"/>
    <dgm:cxn modelId="{991B74ED-0698-4176-9CED-982778B53821}" type="presParOf" srcId="{5689F797-1365-48B9-89F9-25DDAA62790A}" destId="{AF2162BD-89C3-4939-9696-9A0815757838}" srcOrd="3" destOrd="0" presId="urn:microsoft.com/office/officeart/2009/3/layout/SubStepProcess"/>
    <dgm:cxn modelId="{396CD478-B369-45C2-B990-50C5EA2027F8}" type="presParOf" srcId="{5689F797-1365-48B9-89F9-25DDAA62790A}" destId="{BB032B80-16A5-468E-8DD1-23EB07B5136B}" srcOrd="4" destOrd="0" presId="urn:microsoft.com/office/officeart/2009/3/layout/SubStepProcess"/>
    <dgm:cxn modelId="{4DFB16B7-C55B-4DC3-B450-B6FA117250D9}" type="presParOf" srcId="{328E3911-4FB2-4BF5-8189-A234D8101629}" destId="{0A587048-B91C-4A37-A0B7-4A9A13B837E7}" srcOrd="3" destOrd="0" presId="urn:microsoft.com/office/officeart/2009/3/layout/SubStepProcess"/>
    <dgm:cxn modelId="{5BF1600B-E0AE-47B8-9933-81F883FE0049}" type="presParOf" srcId="{328E3911-4FB2-4BF5-8189-A234D8101629}" destId="{AEEF91BF-226A-4882-9BEC-5C0A208BE5CF}" srcOrd="4" destOrd="0" presId="urn:microsoft.com/office/officeart/2009/3/layout/SubStepProcess"/>
    <dgm:cxn modelId="{EF72836E-DF2E-4765-819B-A3934ACC1E7A}" type="presParOf" srcId="{328E3911-4FB2-4BF5-8189-A234D8101629}" destId="{4F1DE941-B10F-4C5F-A251-5B548AB06EB4}" srcOrd="5" destOrd="0" presId="urn:microsoft.com/office/officeart/2009/3/layout/SubStepProcess"/>
    <dgm:cxn modelId="{A85F4511-C901-49BE-9CC0-1D10E86B30D9}" type="presParOf" srcId="{4F1DE941-B10F-4C5F-A251-5B548AB06EB4}" destId="{A8E5D53E-C4DF-4870-9F6E-9575E6226DA4}" srcOrd="0" destOrd="0" presId="urn:microsoft.com/office/officeart/2009/3/layout/SubStepProcess"/>
    <dgm:cxn modelId="{8811FA5B-3E10-40DF-8576-D22E550EDE37}" type="presParOf" srcId="{4F1DE941-B10F-4C5F-A251-5B548AB06EB4}" destId="{FBF169C0-08D9-467D-8555-2B908416CB6E}" srcOrd="1" destOrd="0" presId="urn:microsoft.com/office/officeart/2009/3/layout/SubStepProcess"/>
    <dgm:cxn modelId="{96A6291F-CE5F-4B89-A3ED-91884592E1B6}" type="presParOf" srcId="{4F1DE941-B10F-4C5F-A251-5B548AB06EB4}" destId="{4C06AA2D-032D-4DF4-8583-7C856DD8741B}" srcOrd="2" destOrd="0" presId="urn:microsoft.com/office/officeart/2009/3/layout/SubStepProcess"/>
    <dgm:cxn modelId="{37AF4819-7461-4E0F-973A-E0E338C20425}" type="presParOf" srcId="{4F1DE941-B10F-4C5F-A251-5B548AB06EB4}" destId="{35CD1C2C-E9CD-4694-8A42-D41CD000224F}" srcOrd="3" destOrd="0" presId="urn:microsoft.com/office/officeart/2009/3/layout/SubStepProcess"/>
    <dgm:cxn modelId="{933E798A-472A-452B-80E5-95533D2093C9}" type="presParOf" srcId="{4F1DE941-B10F-4C5F-A251-5B548AB06EB4}" destId="{E80036E3-E7F0-45D0-9426-A79675D1D694}" srcOrd="4" destOrd="0" presId="urn:microsoft.com/office/officeart/2009/3/layout/SubStepProcess"/>
    <dgm:cxn modelId="{763EEA6E-90CC-4DA0-B271-91E9740FB6DC}" type="presParOf" srcId="{2107E12E-AC81-48B5-AA26-5155BB707B3D}" destId="{EDD89FEA-7B4D-42F8-BCE2-1EACCF53D0BD}" srcOrd="3" destOrd="0" presId="urn:microsoft.com/office/officeart/2009/3/layout/SubStepProcess"/>
    <dgm:cxn modelId="{B0CA7517-C877-450E-87C4-6AA492247AEC}" type="presParOf" srcId="{2107E12E-AC81-48B5-AA26-5155BB707B3D}" destId="{1BCF0684-A342-4738-8B36-9B79BC14148D}" srcOrd="4" destOrd="0" presId="urn:microsoft.com/office/officeart/2009/3/layout/SubStepProcess"/>
    <dgm:cxn modelId="{71DFC865-BC33-4EC9-81AC-C7526AD723C4}" type="presParOf" srcId="{2107E12E-AC81-48B5-AA26-5155BB707B3D}" destId="{79F167F1-C737-45DA-99E0-85EE298A7029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C76CB1-9730-4CA5-9191-C289BD10E14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B27DF42A-0AA8-45CE-8EE9-A84B395A50E5}">
      <dgm:prSet phldrT="[Text]" custT="1"/>
      <dgm:spPr/>
      <dgm:t>
        <a:bodyPr/>
        <a:lstStyle/>
        <a:p>
          <a:endParaRPr lang="bg-BG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85C53-0FF9-4464-822C-2CD4D75C300A}" type="parTrans" cxnId="{5F58A69B-E5B7-42E0-92D7-68910804C5F4}">
      <dgm:prSet/>
      <dgm:spPr/>
      <dgm:t>
        <a:bodyPr/>
        <a:lstStyle/>
        <a:p>
          <a:endParaRPr lang="bg-BG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AF1CC-E8C8-4CD4-BF8D-486A3D273D63}" type="sibTrans" cxnId="{5F58A69B-E5B7-42E0-92D7-68910804C5F4}">
      <dgm:prSet/>
      <dgm:spPr/>
      <dgm:t>
        <a:bodyPr/>
        <a:lstStyle/>
        <a:p>
          <a:endParaRPr lang="bg-BG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4AF94-0D2D-4494-86BF-A6BA25FF4EF2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dirty="0" smtClean="0">
              <a:latin typeface="Arial" panose="020B0604020202020204" pitchFamily="34" charset="0"/>
              <a:cs typeface="Arial" panose="020B0604020202020204" pitchFamily="34" charset="0"/>
            </a:rPr>
            <a:t>КОМУНИКАТИВНИ БАРИЕРИ В УЧИЛИЩНИТЕ ОБЩНОСТИ</a:t>
          </a:r>
        </a:p>
        <a:p>
          <a:pPr marL="0" marR="0" lvl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bg-BG" sz="1600" dirty="0" smtClean="0">
              <a:latin typeface="Arial" panose="020B0604020202020204" pitchFamily="34" charset="0"/>
              <a:cs typeface="Arial" panose="020B0604020202020204" pitchFamily="34" charset="0"/>
            </a:rPr>
            <a:t>ПЛАНИРАНЕ И ИЗНАСЯНЕ НА УРОКА</a:t>
          </a:r>
        </a:p>
        <a:p>
          <a:pPr marL="0" marR="0" lvl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bg-BG" sz="1400" dirty="0" smtClean="0">
              <a:latin typeface="Arial" panose="020B0604020202020204" pitchFamily="34" charset="0"/>
              <a:cs typeface="Arial" panose="020B0604020202020204" pitchFamily="34" charset="0"/>
            </a:rPr>
            <a:t>ПРИГОТВЯНЕ И ИЗПОЛЗВАНЕ НА МАТЕРИАЛИ И ТЕХНОЛОГИИ</a:t>
          </a:r>
        </a:p>
        <a:p>
          <a:pPr marL="0" marR="0" lvl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bg-BG" sz="1600" dirty="0" smtClean="0">
              <a:latin typeface="Arial" panose="020B0604020202020204" pitchFamily="34" charset="0"/>
              <a:cs typeface="Arial" panose="020B0604020202020204" pitchFamily="34" charset="0"/>
            </a:rPr>
            <a:t>РЕФЛЕКСИЯ, САМОЕФЕКТИВНОСТ И РЕФЛЕКСИЯ</a:t>
          </a:r>
          <a:endParaRPr lang="bg-BG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28275-DA31-4CA9-B725-38F16321AE1E}" type="parTrans" cxnId="{5D75B1C7-54C8-492B-AC03-62323FC6DA72}">
      <dgm:prSet/>
      <dgm:spPr/>
      <dgm:t>
        <a:bodyPr/>
        <a:lstStyle/>
        <a:p>
          <a:endParaRPr lang="bg-BG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EAE31-6952-49F8-A126-58CAB1BCA747}" type="sibTrans" cxnId="{5D75B1C7-54C8-492B-AC03-62323FC6DA72}">
      <dgm:prSet/>
      <dgm:spPr/>
      <dgm:t>
        <a:bodyPr/>
        <a:lstStyle/>
        <a:p>
          <a:endParaRPr lang="bg-BG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4CE76-E672-4418-97F3-87991CEB54AA}">
      <dgm:prSet phldrT="[Text]" custT="1"/>
      <dgm:spPr/>
      <dgm:t>
        <a:bodyPr/>
        <a:lstStyle/>
        <a:p>
          <a:endParaRPr lang="bg-BG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D68BEC-3CDA-4BA7-B334-328179A4FD3C}" type="parTrans" cxnId="{C1B8CC15-BEC6-44E4-B403-BDC2BEE3F75B}">
      <dgm:prSet/>
      <dgm:spPr/>
      <dgm:t>
        <a:bodyPr/>
        <a:lstStyle/>
        <a:p>
          <a:endParaRPr lang="bg-BG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502BC6-479C-4C2A-AC15-4CA38DA57BAD}" type="sibTrans" cxnId="{C1B8CC15-BEC6-44E4-B403-BDC2BEE3F75B}">
      <dgm:prSet/>
      <dgm:spPr/>
      <dgm:t>
        <a:bodyPr/>
        <a:lstStyle/>
        <a:p>
          <a:endParaRPr lang="bg-BG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49227-53DC-4083-AE91-F18C27D99C9A}">
      <dgm:prSet phldrT="[Text]" custT="1"/>
      <dgm:spPr/>
      <dgm:t>
        <a:bodyPr/>
        <a:lstStyle/>
        <a:p>
          <a:r>
            <a:rPr lang="bg-BG" sz="1600" dirty="0" smtClean="0">
              <a:latin typeface="Arial" panose="020B0604020202020204" pitchFamily="34" charset="0"/>
              <a:cs typeface="Arial" panose="020B0604020202020204" pitchFamily="34" charset="0"/>
            </a:rPr>
            <a:t>ДИСЦИПЛИНАТА В КЛАС</a:t>
          </a:r>
        </a:p>
        <a:p>
          <a:r>
            <a:rPr lang="bg-BG" sz="1600" dirty="0" smtClean="0">
              <a:latin typeface="Arial" panose="020B0604020202020204" pitchFamily="34" charset="0"/>
              <a:cs typeface="Arial" panose="020B0604020202020204" pitchFamily="34" charset="0"/>
            </a:rPr>
            <a:t>РАЗБИРАНЕ НА ПРОБЛЕМИТЕ НА УЧЕНИЦИТЕ</a:t>
          </a:r>
        </a:p>
        <a:p>
          <a:r>
            <a:rPr lang="bg-BG" sz="1600" dirty="0" smtClean="0">
              <a:latin typeface="Arial" panose="020B0604020202020204" pitchFamily="34" charset="0"/>
              <a:cs typeface="Arial" panose="020B0604020202020204" pitchFamily="34" charset="0"/>
            </a:rPr>
            <a:t>РАБОТА С РОДИТЕЛИТЕ</a:t>
          </a:r>
        </a:p>
        <a:p>
          <a:r>
            <a:rPr lang="bg-BG" sz="1600" dirty="0" smtClean="0">
              <a:latin typeface="Arial" panose="020B0604020202020204" pitchFamily="34" charset="0"/>
              <a:cs typeface="Arial" panose="020B0604020202020204" pitchFamily="34" charset="0"/>
            </a:rPr>
            <a:t>КОМУНИКАЦИЯ С КОЛЕГИТЕ</a:t>
          </a:r>
          <a:endParaRPr lang="bg-BG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495743-B7D3-4246-BF61-279B6427613C}" type="parTrans" cxnId="{82C9081B-2525-4081-964D-9D62BF975839}">
      <dgm:prSet/>
      <dgm:spPr/>
      <dgm:t>
        <a:bodyPr/>
        <a:lstStyle/>
        <a:p>
          <a:endParaRPr lang="bg-BG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1018C-3835-4A39-94FA-05B27958FAB4}" type="sibTrans" cxnId="{82C9081B-2525-4081-964D-9D62BF975839}">
      <dgm:prSet/>
      <dgm:spPr/>
      <dgm:t>
        <a:bodyPr/>
        <a:lstStyle/>
        <a:p>
          <a:endParaRPr lang="bg-BG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80B07A-6C93-4B32-916C-8221A6E897EB}">
      <dgm:prSet phldrT="[Text]" custT="1"/>
      <dgm:spPr/>
      <dgm:t>
        <a:bodyPr/>
        <a:lstStyle/>
        <a:p>
          <a:endParaRPr lang="bg-BG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79654-1C88-404B-958A-739BD77E049B}" type="parTrans" cxnId="{E2C32563-D824-41E0-B8D5-6ACCFF4F16BA}">
      <dgm:prSet/>
      <dgm:spPr/>
      <dgm:t>
        <a:bodyPr/>
        <a:lstStyle/>
        <a:p>
          <a:endParaRPr lang="bg-BG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90F0F1-47DA-4F38-A747-132EC1BCEAA6}" type="sibTrans" cxnId="{E2C32563-D824-41E0-B8D5-6ACCFF4F16BA}">
      <dgm:prSet/>
      <dgm:spPr/>
      <dgm:t>
        <a:bodyPr/>
        <a:lstStyle/>
        <a:p>
          <a:endParaRPr lang="bg-BG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987A0-02B5-4218-8007-6C815A3B0CB5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dirty="0" smtClean="0">
              <a:latin typeface="Arial" panose="020B0604020202020204" pitchFamily="34" charset="0"/>
              <a:cs typeface="Arial" panose="020B0604020202020204" pitchFamily="34" charset="0"/>
            </a:rPr>
            <a:t>МОТИВАЦИЯ НА УЧЕНИЦИТЕ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dirty="0" smtClean="0">
              <a:latin typeface="Arial" panose="020B0604020202020204" pitchFamily="34" charset="0"/>
              <a:cs typeface="Arial" panose="020B0604020202020204" pitchFamily="34" charset="0"/>
            </a:rPr>
            <a:t>ПРЕОДОЛЯВАНЕ НА СУБЕКТИВНОТО ОТНОШЕНИЕ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dirty="0" smtClean="0">
              <a:latin typeface="Arial" panose="020B0604020202020204" pitchFamily="34" charset="0"/>
              <a:cs typeface="Arial" panose="020B0604020202020204" pitchFamily="34" charset="0"/>
            </a:rPr>
            <a:t>ПРЕЦЕНЯВАНЕ НА ИНДИВИДУАЛНИТЕ РАЗЛИЧИЯ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dirty="0" smtClean="0">
              <a:latin typeface="Arial" panose="020B0604020202020204" pitchFamily="34" charset="0"/>
              <a:cs typeface="Arial" panose="020B0604020202020204" pitchFamily="34" charset="0"/>
            </a:rPr>
            <a:t>ОЦЕНЯВАНЕ НА ПОСТИЖЕНИЯТА НА УЧЕНИЦИТЕ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BC1037-9FF9-49C6-AF86-F295D2A53E55}" type="parTrans" cxnId="{366EFCB8-4B6E-45BD-9F3E-C47C13ABC212}">
      <dgm:prSet/>
      <dgm:spPr/>
      <dgm:t>
        <a:bodyPr/>
        <a:lstStyle/>
        <a:p>
          <a:endParaRPr lang="bg-BG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CEF55-FFD2-4764-9AEE-089F1F380727}" type="sibTrans" cxnId="{366EFCB8-4B6E-45BD-9F3E-C47C13ABC212}">
      <dgm:prSet/>
      <dgm:spPr/>
      <dgm:t>
        <a:bodyPr/>
        <a:lstStyle/>
        <a:p>
          <a:endParaRPr lang="bg-BG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C7FAE0-73BB-420C-8910-E3A672F5BE82}" type="pres">
      <dgm:prSet presAssocID="{16C76CB1-9730-4CA5-9191-C289BD10E14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bg-BG"/>
        </a:p>
      </dgm:t>
    </dgm:pt>
    <dgm:pt modelId="{F01A8393-FC41-4F8C-8762-01DA3E03F96C}" type="pres">
      <dgm:prSet presAssocID="{B27DF42A-0AA8-45CE-8EE9-A84B395A50E5}" presName="parenttextcomposite" presStyleCnt="0"/>
      <dgm:spPr/>
    </dgm:pt>
    <dgm:pt modelId="{EB8B18C1-81D3-4ECA-9FD3-689EA426FB12}" type="pres">
      <dgm:prSet presAssocID="{B27DF42A-0AA8-45CE-8EE9-A84B395A50E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BD2BD04-618A-4020-A285-35DEEA7668BF}" type="pres">
      <dgm:prSet presAssocID="{B27DF42A-0AA8-45CE-8EE9-A84B395A50E5}" presName="composite" presStyleCnt="0"/>
      <dgm:spPr/>
    </dgm:pt>
    <dgm:pt modelId="{393B6912-3FC6-421E-9B1D-81629E655580}" type="pres">
      <dgm:prSet presAssocID="{B27DF42A-0AA8-45CE-8EE9-A84B395A50E5}" presName="chevron1" presStyleLbl="alignNode1" presStyleIdx="0" presStyleCnt="21" custScaleY="132006"/>
      <dgm:spPr/>
    </dgm:pt>
    <dgm:pt modelId="{EF4A093B-00D6-4E06-B728-83DAB45B7871}" type="pres">
      <dgm:prSet presAssocID="{B27DF42A-0AA8-45CE-8EE9-A84B395A50E5}" presName="chevron2" presStyleLbl="alignNode1" presStyleIdx="1" presStyleCnt="21" custScaleY="124465"/>
      <dgm:spPr/>
    </dgm:pt>
    <dgm:pt modelId="{9A76B883-59A5-4B3F-9DE5-6C82BAE846DC}" type="pres">
      <dgm:prSet presAssocID="{B27DF42A-0AA8-45CE-8EE9-A84B395A50E5}" presName="chevron3" presStyleLbl="alignNode1" presStyleIdx="2" presStyleCnt="21" custScaleY="124465"/>
      <dgm:spPr/>
    </dgm:pt>
    <dgm:pt modelId="{1D5F472E-99FC-4228-BF57-BF87A7E9CA8E}" type="pres">
      <dgm:prSet presAssocID="{B27DF42A-0AA8-45CE-8EE9-A84B395A50E5}" presName="chevron4" presStyleLbl="alignNode1" presStyleIdx="3" presStyleCnt="21" custScaleY="124465"/>
      <dgm:spPr/>
    </dgm:pt>
    <dgm:pt modelId="{44CEC2FE-7E6F-48A6-8865-85500DBCB393}" type="pres">
      <dgm:prSet presAssocID="{B27DF42A-0AA8-45CE-8EE9-A84B395A50E5}" presName="chevron5" presStyleLbl="alignNode1" presStyleIdx="4" presStyleCnt="21" custScaleY="124465"/>
      <dgm:spPr/>
    </dgm:pt>
    <dgm:pt modelId="{B0106D08-7E66-4AA5-AB51-A0CDE9BF98DB}" type="pres">
      <dgm:prSet presAssocID="{B27DF42A-0AA8-45CE-8EE9-A84B395A50E5}" presName="chevron6" presStyleLbl="alignNode1" presStyleIdx="5" presStyleCnt="21" custScaleY="119578"/>
      <dgm:spPr/>
    </dgm:pt>
    <dgm:pt modelId="{EA700378-1E86-44E4-9D33-38DF808B1C2D}" type="pres">
      <dgm:prSet presAssocID="{B27DF42A-0AA8-45CE-8EE9-A84B395A50E5}" presName="chevron7" presStyleLbl="alignNode1" presStyleIdx="6" presStyleCnt="21" custScaleY="117362"/>
      <dgm:spPr/>
    </dgm:pt>
    <dgm:pt modelId="{3AA5327E-86B3-4C74-BC5C-1F2F603583A9}" type="pres">
      <dgm:prSet presAssocID="{B27DF42A-0AA8-45CE-8EE9-A84B395A50E5}" presName="childtext" presStyleLbl="solidFgAcc1" presStyleIdx="0" presStyleCnt="3" custScaleY="123091" custLinFactNeighborX="-568" custLinFactNeighborY="383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D6D75DD-F6CF-4F8F-A1F5-C9AF0C9206DC}" type="pres">
      <dgm:prSet presAssocID="{31EAF1CC-E8C8-4CD4-BF8D-486A3D273D63}" presName="sibTrans" presStyleCnt="0"/>
      <dgm:spPr/>
    </dgm:pt>
    <dgm:pt modelId="{7E2B0764-84A6-4C69-8750-6EFAC05D335F}" type="pres">
      <dgm:prSet presAssocID="{2DA4CE76-E672-4418-97F3-87991CEB54AA}" presName="parenttextcomposite" presStyleCnt="0"/>
      <dgm:spPr/>
    </dgm:pt>
    <dgm:pt modelId="{6B76B1EA-3C4D-44E6-96F6-4F0786F3C588}" type="pres">
      <dgm:prSet presAssocID="{2DA4CE76-E672-4418-97F3-87991CEB54A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E3B917C-3AB3-47E7-A1DB-89BF08751ED4}" type="pres">
      <dgm:prSet presAssocID="{2DA4CE76-E672-4418-97F3-87991CEB54AA}" presName="composite" presStyleCnt="0"/>
      <dgm:spPr/>
    </dgm:pt>
    <dgm:pt modelId="{F4FFDB33-8682-4207-8B54-2BD4ED85A5F2}" type="pres">
      <dgm:prSet presAssocID="{2DA4CE76-E672-4418-97F3-87991CEB54AA}" presName="chevron1" presStyleLbl="alignNode1" presStyleIdx="7" presStyleCnt="21" custScaleY="122927"/>
      <dgm:spPr/>
    </dgm:pt>
    <dgm:pt modelId="{33E62363-984C-4654-8499-065F4BC5F10E}" type="pres">
      <dgm:prSet presAssocID="{2DA4CE76-E672-4418-97F3-87991CEB54AA}" presName="chevron2" presStyleLbl="alignNode1" presStyleIdx="8" presStyleCnt="21" custScaleY="123640"/>
      <dgm:spPr/>
    </dgm:pt>
    <dgm:pt modelId="{36D82051-1A33-4DBD-BC4F-A656C948C1F6}" type="pres">
      <dgm:prSet presAssocID="{2DA4CE76-E672-4418-97F3-87991CEB54AA}" presName="chevron3" presStyleLbl="alignNode1" presStyleIdx="9" presStyleCnt="21" custScaleY="123743"/>
      <dgm:spPr/>
    </dgm:pt>
    <dgm:pt modelId="{63FEC95F-0721-4F56-9CAC-E1A06006FA0C}" type="pres">
      <dgm:prSet presAssocID="{2DA4CE76-E672-4418-97F3-87991CEB54AA}" presName="chevron4" presStyleLbl="alignNode1" presStyleIdx="10" presStyleCnt="21" custScaleY="118061"/>
      <dgm:spPr/>
    </dgm:pt>
    <dgm:pt modelId="{0BA66FF7-7D25-478E-9DB5-01C8CCF64074}" type="pres">
      <dgm:prSet presAssocID="{2DA4CE76-E672-4418-97F3-87991CEB54AA}" presName="chevron5" presStyleLbl="alignNode1" presStyleIdx="11" presStyleCnt="21" custScaleY="119430"/>
      <dgm:spPr/>
    </dgm:pt>
    <dgm:pt modelId="{09029E10-DCE9-4DF4-8D38-14D2A8C99586}" type="pres">
      <dgm:prSet presAssocID="{2DA4CE76-E672-4418-97F3-87991CEB54AA}" presName="chevron6" presStyleLbl="alignNode1" presStyleIdx="12" presStyleCnt="21" custScaleY="119430"/>
      <dgm:spPr/>
    </dgm:pt>
    <dgm:pt modelId="{08A17280-078F-4552-A9A1-8391B75728E1}" type="pres">
      <dgm:prSet presAssocID="{2DA4CE76-E672-4418-97F3-87991CEB54AA}" presName="chevron7" presStyleLbl="alignNode1" presStyleIdx="13" presStyleCnt="21" custScaleY="117273"/>
      <dgm:spPr/>
    </dgm:pt>
    <dgm:pt modelId="{DC8E550D-268D-4839-B012-76D0E00A7068}" type="pres">
      <dgm:prSet presAssocID="{2DA4CE76-E672-4418-97F3-87991CEB54AA}" presName="childtext" presStyleLbl="solidFgAcc1" presStyleIdx="1" presStyleCnt="3" custScaleY="13866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8BDCB96-2CA2-477C-B302-D20E0A19CFCB}" type="pres">
      <dgm:prSet presAssocID="{92502BC6-479C-4C2A-AC15-4CA38DA57BAD}" presName="sibTrans" presStyleCnt="0"/>
      <dgm:spPr/>
    </dgm:pt>
    <dgm:pt modelId="{475AA4FD-1236-4C2B-BE01-DAFBE5AE0353}" type="pres">
      <dgm:prSet presAssocID="{7680B07A-6C93-4B32-916C-8221A6E897EB}" presName="parenttextcomposite" presStyleCnt="0"/>
      <dgm:spPr/>
    </dgm:pt>
    <dgm:pt modelId="{CB75D21E-9DCF-4172-B415-6BE85BFFC5E5}" type="pres">
      <dgm:prSet presAssocID="{7680B07A-6C93-4B32-916C-8221A6E897E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54844F6-7332-4BD8-B6E9-D2C5A662E2CC}" type="pres">
      <dgm:prSet presAssocID="{7680B07A-6C93-4B32-916C-8221A6E897EB}" presName="composite" presStyleCnt="0"/>
      <dgm:spPr/>
    </dgm:pt>
    <dgm:pt modelId="{044AB9BF-4789-4C03-AA07-FD0DC5A39F58}" type="pres">
      <dgm:prSet presAssocID="{7680B07A-6C93-4B32-916C-8221A6E897EB}" presName="chevron1" presStyleLbl="alignNode1" presStyleIdx="14" presStyleCnt="21" custScaleY="122955"/>
      <dgm:spPr/>
    </dgm:pt>
    <dgm:pt modelId="{364696A8-91F6-4278-946F-12767901EF4A}" type="pres">
      <dgm:prSet presAssocID="{7680B07A-6C93-4B32-916C-8221A6E897EB}" presName="chevron2" presStyleLbl="alignNode1" presStyleIdx="15" presStyleCnt="21" custScaleY="124011"/>
      <dgm:spPr/>
    </dgm:pt>
    <dgm:pt modelId="{13746D55-0593-4601-9EB3-44A58AE25B1F}" type="pres">
      <dgm:prSet presAssocID="{7680B07A-6C93-4B32-916C-8221A6E897EB}" presName="chevron3" presStyleLbl="alignNode1" presStyleIdx="16" presStyleCnt="21" custScaleY="123633"/>
      <dgm:spPr/>
    </dgm:pt>
    <dgm:pt modelId="{7DCEA77F-3B32-406A-9AAD-2A1DBBBBD236}" type="pres">
      <dgm:prSet presAssocID="{7680B07A-6C93-4B32-916C-8221A6E897EB}" presName="chevron4" presStyleLbl="alignNode1" presStyleIdx="17" presStyleCnt="21" custScaleY="128159"/>
      <dgm:spPr/>
    </dgm:pt>
    <dgm:pt modelId="{3B1F065A-DEFB-4F14-9CC7-EA63BEE9CA9E}" type="pres">
      <dgm:prSet presAssocID="{7680B07A-6C93-4B32-916C-8221A6E897EB}" presName="chevron5" presStyleLbl="alignNode1" presStyleIdx="18" presStyleCnt="21" custScaleY="132756"/>
      <dgm:spPr/>
    </dgm:pt>
    <dgm:pt modelId="{59821499-A4D0-4F0B-B477-929E3EBA66EC}" type="pres">
      <dgm:prSet presAssocID="{7680B07A-6C93-4B32-916C-8221A6E897EB}" presName="chevron6" presStyleLbl="alignNode1" presStyleIdx="19" presStyleCnt="21" custScaleY="130527"/>
      <dgm:spPr/>
    </dgm:pt>
    <dgm:pt modelId="{BA989DAE-5B56-461B-8278-95B89B4EACBD}" type="pres">
      <dgm:prSet presAssocID="{7680B07A-6C93-4B32-916C-8221A6E897EB}" presName="chevron7" presStyleLbl="alignNode1" presStyleIdx="20" presStyleCnt="21" custScaleY="130527"/>
      <dgm:spPr/>
    </dgm:pt>
    <dgm:pt modelId="{0D72E25F-2F8E-46C7-B0D7-8E4368DAF6E8}" type="pres">
      <dgm:prSet presAssocID="{7680B07A-6C93-4B32-916C-8221A6E897EB}" presName="childtext" presStyleLbl="solidFgAcc1" presStyleIdx="2" presStyleCnt="3" custScaleY="13437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366EFCB8-4B6E-45BD-9F3E-C47C13ABC212}" srcId="{7680B07A-6C93-4B32-916C-8221A6E897EB}" destId="{A3E987A0-02B5-4218-8007-6C815A3B0CB5}" srcOrd="0" destOrd="0" parTransId="{7CBC1037-9FF9-49C6-AF86-F295D2A53E55}" sibTransId="{4D6CEF55-FFD2-4764-9AEE-089F1F380727}"/>
    <dgm:cxn modelId="{B6EFD36F-0B42-447D-B45C-B859C0A90494}" type="presOf" srcId="{0BD49227-53DC-4083-AE91-F18C27D99C9A}" destId="{DC8E550D-268D-4839-B012-76D0E00A7068}" srcOrd="0" destOrd="0" presId="urn:microsoft.com/office/officeart/2008/layout/VerticalAccentList"/>
    <dgm:cxn modelId="{DDFC55B3-8459-4372-B498-8068318520B0}" type="presOf" srcId="{7644AF94-0D2D-4494-86BF-A6BA25FF4EF2}" destId="{3AA5327E-86B3-4C74-BC5C-1F2F603583A9}" srcOrd="0" destOrd="0" presId="urn:microsoft.com/office/officeart/2008/layout/VerticalAccentList"/>
    <dgm:cxn modelId="{2ABFDFF6-CF82-4847-AE81-1B093C0AA718}" type="presOf" srcId="{7680B07A-6C93-4B32-916C-8221A6E897EB}" destId="{CB75D21E-9DCF-4172-B415-6BE85BFFC5E5}" srcOrd="0" destOrd="0" presId="urn:microsoft.com/office/officeart/2008/layout/VerticalAccentList"/>
    <dgm:cxn modelId="{E2C32563-D824-41E0-B8D5-6ACCFF4F16BA}" srcId="{16C76CB1-9730-4CA5-9191-C289BD10E141}" destId="{7680B07A-6C93-4B32-916C-8221A6E897EB}" srcOrd="2" destOrd="0" parTransId="{5E879654-1C88-404B-958A-739BD77E049B}" sibTransId="{1A90F0F1-47DA-4F38-A747-132EC1BCEAA6}"/>
    <dgm:cxn modelId="{5F58A69B-E5B7-42E0-92D7-68910804C5F4}" srcId="{16C76CB1-9730-4CA5-9191-C289BD10E141}" destId="{B27DF42A-0AA8-45CE-8EE9-A84B395A50E5}" srcOrd="0" destOrd="0" parTransId="{26B85C53-0FF9-4464-822C-2CD4D75C300A}" sibTransId="{31EAF1CC-E8C8-4CD4-BF8D-486A3D273D63}"/>
    <dgm:cxn modelId="{5D75B1C7-54C8-492B-AC03-62323FC6DA72}" srcId="{B27DF42A-0AA8-45CE-8EE9-A84B395A50E5}" destId="{7644AF94-0D2D-4494-86BF-A6BA25FF4EF2}" srcOrd="0" destOrd="0" parTransId="{EE728275-DA31-4CA9-B725-38F16321AE1E}" sibTransId="{4EFEAE31-6952-49F8-A126-58CAB1BCA747}"/>
    <dgm:cxn modelId="{EEF84718-DA0C-4BB4-BA9C-08F8AADB8B9E}" type="presOf" srcId="{A3E987A0-02B5-4218-8007-6C815A3B0CB5}" destId="{0D72E25F-2F8E-46C7-B0D7-8E4368DAF6E8}" srcOrd="0" destOrd="0" presId="urn:microsoft.com/office/officeart/2008/layout/VerticalAccentList"/>
    <dgm:cxn modelId="{8F6BB7E7-647F-400B-BD0E-A91B90AE05FE}" type="presOf" srcId="{2DA4CE76-E672-4418-97F3-87991CEB54AA}" destId="{6B76B1EA-3C4D-44E6-96F6-4F0786F3C588}" srcOrd="0" destOrd="0" presId="urn:microsoft.com/office/officeart/2008/layout/VerticalAccentList"/>
    <dgm:cxn modelId="{CAA2B532-E16B-4700-969E-51E0682F9920}" type="presOf" srcId="{16C76CB1-9730-4CA5-9191-C289BD10E141}" destId="{88C7FAE0-73BB-420C-8910-E3A672F5BE82}" srcOrd="0" destOrd="0" presId="urn:microsoft.com/office/officeart/2008/layout/VerticalAccentList"/>
    <dgm:cxn modelId="{3D34CE69-DB3F-4187-ACAD-0C7667FB3AC5}" type="presOf" srcId="{B27DF42A-0AA8-45CE-8EE9-A84B395A50E5}" destId="{EB8B18C1-81D3-4ECA-9FD3-689EA426FB12}" srcOrd="0" destOrd="0" presId="urn:microsoft.com/office/officeart/2008/layout/VerticalAccentList"/>
    <dgm:cxn modelId="{82C9081B-2525-4081-964D-9D62BF975839}" srcId="{2DA4CE76-E672-4418-97F3-87991CEB54AA}" destId="{0BD49227-53DC-4083-AE91-F18C27D99C9A}" srcOrd="0" destOrd="0" parTransId="{9D495743-B7D3-4246-BF61-279B6427613C}" sibTransId="{B8B1018C-3835-4A39-94FA-05B27958FAB4}"/>
    <dgm:cxn modelId="{C1B8CC15-BEC6-44E4-B403-BDC2BEE3F75B}" srcId="{16C76CB1-9730-4CA5-9191-C289BD10E141}" destId="{2DA4CE76-E672-4418-97F3-87991CEB54AA}" srcOrd="1" destOrd="0" parTransId="{F4D68BEC-3CDA-4BA7-B334-328179A4FD3C}" sibTransId="{92502BC6-479C-4C2A-AC15-4CA38DA57BAD}"/>
    <dgm:cxn modelId="{C7A8A033-9CF3-478D-93BC-76C431F1FDBF}" type="presParOf" srcId="{88C7FAE0-73BB-420C-8910-E3A672F5BE82}" destId="{F01A8393-FC41-4F8C-8762-01DA3E03F96C}" srcOrd="0" destOrd="0" presId="urn:microsoft.com/office/officeart/2008/layout/VerticalAccentList"/>
    <dgm:cxn modelId="{5B8F3D0C-A8B2-44E0-BA04-16B8A7CD47B1}" type="presParOf" srcId="{F01A8393-FC41-4F8C-8762-01DA3E03F96C}" destId="{EB8B18C1-81D3-4ECA-9FD3-689EA426FB12}" srcOrd="0" destOrd="0" presId="urn:microsoft.com/office/officeart/2008/layout/VerticalAccentList"/>
    <dgm:cxn modelId="{A899F29B-2B28-4268-800D-400CCC0226F3}" type="presParOf" srcId="{88C7FAE0-73BB-420C-8910-E3A672F5BE82}" destId="{ABD2BD04-618A-4020-A285-35DEEA7668BF}" srcOrd="1" destOrd="0" presId="urn:microsoft.com/office/officeart/2008/layout/VerticalAccentList"/>
    <dgm:cxn modelId="{4D117873-6AF6-461C-BB82-E07A0CE693A7}" type="presParOf" srcId="{ABD2BD04-618A-4020-A285-35DEEA7668BF}" destId="{393B6912-3FC6-421E-9B1D-81629E655580}" srcOrd="0" destOrd="0" presId="urn:microsoft.com/office/officeart/2008/layout/VerticalAccentList"/>
    <dgm:cxn modelId="{29788143-340B-4664-8C91-3922C2FD713B}" type="presParOf" srcId="{ABD2BD04-618A-4020-A285-35DEEA7668BF}" destId="{EF4A093B-00D6-4E06-B728-83DAB45B7871}" srcOrd="1" destOrd="0" presId="urn:microsoft.com/office/officeart/2008/layout/VerticalAccentList"/>
    <dgm:cxn modelId="{B79CC740-9192-4CE9-9571-7C74AC06A01B}" type="presParOf" srcId="{ABD2BD04-618A-4020-A285-35DEEA7668BF}" destId="{9A76B883-59A5-4B3F-9DE5-6C82BAE846DC}" srcOrd="2" destOrd="0" presId="urn:microsoft.com/office/officeart/2008/layout/VerticalAccentList"/>
    <dgm:cxn modelId="{BFBFB5C5-8BAB-446F-825D-0D7278A87CEA}" type="presParOf" srcId="{ABD2BD04-618A-4020-A285-35DEEA7668BF}" destId="{1D5F472E-99FC-4228-BF57-BF87A7E9CA8E}" srcOrd="3" destOrd="0" presId="urn:microsoft.com/office/officeart/2008/layout/VerticalAccentList"/>
    <dgm:cxn modelId="{8491BE96-CA91-48CE-A96D-2CEDF91EB358}" type="presParOf" srcId="{ABD2BD04-618A-4020-A285-35DEEA7668BF}" destId="{44CEC2FE-7E6F-48A6-8865-85500DBCB393}" srcOrd="4" destOrd="0" presId="urn:microsoft.com/office/officeart/2008/layout/VerticalAccentList"/>
    <dgm:cxn modelId="{6DA72B1F-8ACE-445F-9CD5-2C4C95F92F64}" type="presParOf" srcId="{ABD2BD04-618A-4020-A285-35DEEA7668BF}" destId="{B0106D08-7E66-4AA5-AB51-A0CDE9BF98DB}" srcOrd="5" destOrd="0" presId="urn:microsoft.com/office/officeart/2008/layout/VerticalAccentList"/>
    <dgm:cxn modelId="{34B6D6D2-5E29-4F20-8F1E-98E2957B1654}" type="presParOf" srcId="{ABD2BD04-618A-4020-A285-35DEEA7668BF}" destId="{EA700378-1E86-44E4-9D33-38DF808B1C2D}" srcOrd="6" destOrd="0" presId="urn:microsoft.com/office/officeart/2008/layout/VerticalAccentList"/>
    <dgm:cxn modelId="{393395D0-2605-41CD-B1B4-583E15067863}" type="presParOf" srcId="{ABD2BD04-618A-4020-A285-35DEEA7668BF}" destId="{3AA5327E-86B3-4C74-BC5C-1F2F603583A9}" srcOrd="7" destOrd="0" presId="urn:microsoft.com/office/officeart/2008/layout/VerticalAccentList"/>
    <dgm:cxn modelId="{63A1C1BF-5924-4F17-A8C0-37853E2FD1C0}" type="presParOf" srcId="{88C7FAE0-73BB-420C-8910-E3A672F5BE82}" destId="{1D6D75DD-F6CF-4F8F-A1F5-C9AF0C9206DC}" srcOrd="2" destOrd="0" presId="urn:microsoft.com/office/officeart/2008/layout/VerticalAccentList"/>
    <dgm:cxn modelId="{832C07B5-E4ED-4520-9DAA-5D54358697DB}" type="presParOf" srcId="{88C7FAE0-73BB-420C-8910-E3A672F5BE82}" destId="{7E2B0764-84A6-4C69-8750-6EFAC05D335F}" srcOrd="3" destOrd="0" presId="urn:microsoft.com/office/officeart/2008/layout/VerticalAccentList"/>
    <dgm:cxn modelId="{18B4AA7F-2598-4008-A8A4-96D0605AFDC8}" type="presParOf" srcId="{7E2B0764-84A6-4C69-8750-6EFAC05D335F}" destId="{6B76B1EA-3C4D-44E6-96F6-4F0786F3C588}" srcOrd="0" destOrd="0" presId="urn:microsoft.com/office/officeart/2008/layout/VerticalAccentList"/>
    <dgm:cxn modelId="{580E1D44-33E7-46EE-BFB7-FF536151EBF7}" type="presParOf" srcId="{88C7FAE0-73BB-420C-8910-E3A672F5BE82}" destId="{0E3B917C-3AB3-47E7-A1DB-89BF08751ED4}" srcOrd="4" destOrd="0" presId="urn:microsoft.com/office/officeart/2008/layout/VerticalAccentList"/>
    <dgm:cxn modelId="{8891337F-40BA-4D33-A4C9-CD3D4CC3EB45}" type="presParOf" srcId="{0E3B917C-3AB3-47E7-A1DB-89BF08751ED4}" destId="{F4FFDB33-8682-4207-8B54-2BD4ED85A5F2}" srcOrd="0" destOrd="0" presId="urn:microsoft.com/office/officeart/2008/layout/VerticalAccentList"/>
    <dgm:cxn modelId="{7B23E674-F7CE-4078-833E-185D2217627E}" type="presParOf" srcId="{0E3B917C-3AB3-47E7-A1DB-89BF08751ED4}" destId="{33E62363-984C-4654-8499-065F4BC5F10E}" srcOrd="1" destOrd="0" presId="urn:microsoft.com/office/officeart/2008/layout/VerticalAccentList"/>
    <dgm:cxn modelId="{56930989-8228-4DD1-A503-0D0C07CCBF87}" type="presParOf" srcId="{0E3B917C-3AB3-47E7-A1DB-89BF08751ED4}" destId="{36D82051-1A33-4DBD-BC4F-A656C948C1F6}" srcOrd="2" destOrd="0" presId="urn:microsoft.com/office/officeart/2008/layout/VerticalAccentList"/>
    <dgm:cxn modelId="{0A4924B1-6D57-4235-B7CA-5A672A68F781}" type="presParOf" srcId="{0E3B917C-3AB3-47E7-A1DB-89BF08751ED4}" destId="{63FEC95F-0721-4F56-9CAC-E1A06006FA0C}" srcOrd="3" destOrd="0" presId="urn:microsoft.com/office/officeart/2008/layout/VerticalAccentList"/>
    <dgm:cxn modelId="{54B28C70-7004-46FE-9CE5-1F32EDFDB337}" type="presParOf" srcId="{0E3B917C-3AB3-47E7-A1DB-89BF08751ED4}" destId="{0BA66FF7-7D25-478E-9DB5-01C8CCF64074}" srcOrd="4" destOrd="0" presId="urn:microsoft.com/office/officeart/2008/layout/VerticalAccentList"/>
    <dgm:cxn modelId="{DDDFD1EE-E157-478D-BAB5-16446B42AB59}" type="presParOf" srcId="{0E3B917C-3AB3-47E7-A1DB-89BF08751ED4}" destId="{09029E10-DCE9-4DF4-8D38-14D2A8C99586}" srcOrd="5" destOrd="0" presId="urn:microsoft.com/office/officeart/2008/layout/VerticalAccentList"/>
    <dgm:cxn modelId="{DF359846-174C-463A-8E84-28FC357C74FA}" type="presParOf" srcId="{0E3B917C-3AB3-47E7-A1DB-89BF08751ED4}" destId="{08A17280-078F-4552-A9A1-8391B75728E1}" srcOrd="6" destOrd="0" presId="urn:microsoft.com/office/officeart/2008/layout/VerticalAccentList"/>
    <dgm:cxn modelId="{03AF2CB7-475C-4B37-8DBE-AC30FEC5F9E9}" type="presParOf" srcId="{0E3B917C-3AB3-47E7-A1DB-89BF08751ED4}" destId="{DC8E550D-268D-4839-B012-76D0E00A7068}" srcOrd="7" destOrd="0" presId="urn:microsoft.com/office/officeart/2008/layout/VerticalAccentList"/>
    <dgm:cxn modelId="{8C804DB9-9B67-4EAD-89A4-1F1D8897357A}" type="presParOf" srcId="{88C7FAE0-73BB-420C-8910-E3A672F5BE82}" destId="{C8BDCB96-2CA2-477C-B302-D20E0A19CFCB}" srcOrd="5" destOrd="0" presId="urn:microsoft.com/office/officeart/2008/layout/VerticalAccentList"/>
    <dgm:cxn modelId="{34E71BC4-BB58-4127-9F73-A91DA73EF5F4}" type="presParOf" srcId="{88C7FAE0-73BB-420C-8910-E3A672F5BE82}" destId="{475AA4FD-1236-4C2B-BE01-DAFBE5AE0353}" srcOrd="6" destOrd="0" presId="urn:microsoft.com/office/officeart/2008/layout/VerticalAccentList"/>
    <dgm:cxn modelId="{FD44C2AF-C687-4AD6-A39C-6D87895857F5}" type="presParOf" srcId="{475AA4FD-1236-4C2B-BE01-DAFBE5AE0353}" destId="{CB75D21E-9DCF-4172-B415-6BE85BFFC5E5}" srcOrd="0" destOrd="0" presId="urn:microsoft.com/office/officeart/2008/layout/VerticalAccentList"/>
    <dgm:cxn modelId="{CE012B04-09E5-409B-9659-05E2DAD52051}" type="presParOf" srcId="{88C7FAE0-73BB-420C-8910-E3A672F5BE82}" destId="{A54844F6-7332-4BD8-B6E9-D2C5A662E2CC}" srcOrd="7" destOrd="0" presId="urn:microsoft.com/office/officeart/2008/layout/VerticalAccentList"/>
    <dgm:cxn modelId="{FB469668-7775-4F90-8AE3-978CE684DF1A}" type="presParOf" srcId="{A54844F6-7332-4BD8-B6E9-D2C5A662E2CC}" destId="{044AB9BF-4789-4C03-AA07-FD0DC5A39F58}" srcOrd="0" destOrd="0" presId="urn:microsoft.com/office/officeart/2008/layout/VerticalAccentList"/>
    <dgm:cxn modelId="{0BFFED22-577C-45A1-AE50-8213525FD918}" type="presParOf" srcId="{A54844F6-7332-4BD8-B6E9-D2C5A662E2CC}" destId="{364696A8-91F6-4278-946F-12767901EF4A}" srcOrd="1" destOrd="0" presId="urn:microsoft.com/office/officeart/2008/layout/VerticalAccentList"/>
    <dgm:cxn modelId="{FF2B37FA-454D-4744-A740-F8327856AD90}" type="presParOf" srcId="{A54844F6-7332-4BD8-B6E9-D2C5A662E2CC}" destId="{13746D55-0593-4601-9EB3-44A58AE25B1F}" srcOrd="2" destOrd="0" presId="urn:microsoft.com/office/officeart/2008/layout/VerticalAccentList"/>
    <dgm:cxn modelId="{04D566E4-0FE1-4E4C-8C2B-18BC02FBF9D9}" type="presParOf" srcId="{A54844F6-7332-4BD8-B6E9-D2C5A662E2CC}" destId="{7DCEA77F-3B32-406A-9AAD-2A1DBBBBD236}" srcOrd="3" destOrd="0" presId="urn:microsoft.com/office/officeart/2008/layout/VerticalAccentList"/>
    <dgm:cxn modelId="{2D090082-3DD0-4A37-AF59-873CBF7D0A02}" type="presParOf" srcId="{A54844F6-7332-4BD8-B6E9-D2C5A662E2CC}" destId="{3B1F065A-DEFB-4F14-9CC7-EA63BEE9CA9E}" srcOrd="4" destOrd="0" presId="urn:microsoft.com/office/officeart/2008/layout/VerticalAccentList"/>
    <dgm:cxn modelId="{A07E295E-4653-47E9-AFDC-6D61DAF8A34E}" type="presParOf" srcId="{A54844F6-7332-4BD8-B6E9-D2C5A662E2CC}" destId="{59821499-A4D0-4F0B-B477-929E3EBA66EC}" srcOrd="5" destOrd="0" presId="urn:microsoft.com/office/officeart/2008/layout/VerticalAccentList"/>
    <dgm:cxn modelId="{E53EF932-564E-48E2-A61D-F8AE51DB73A7}" type="presParOf" srcId="{A54844F6-7332-4BD8-B6E9-D2C5A662E2CC}" destId="{BA989DAE-5B56-461B-8278-95B89B4EACBD}" srcOrd="6" destOrd="0" presId="urn:microsoft.com/office/officeart/2008/layout/VerticalAccentList"/>
    <dgm:cxn modelId="{D61BAAA6-D6D9-4763-A6FC-0B1CA2372097}" type="presParOf" srcId="{A54844F6-7332-4BD8-B6E9-D2C5A662E2CC}" destId="{0D72E25F-2F8E-46C7-B0D7-8E4368DAF6E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7A7500-AD81-4021-B693-146582A10F5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565B61BD-DBA5-4809-8A9A-6F19C73F4D97}">
      <dgm:prSet phldrT="[Text]"/>
      <dgm:spPr>
        <a:solidFill>
          <a:srgbClr val="F7F79F"/>
        </a:solidFill>
      </dgm:spPr>
      <dgm:t>
        <a:bodyPr/>
        <a:lstStyle/>
        <a:p>
          <a:r>
            <a:rPr lang="bg-BG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Първият етап</a:t>
          </a:r>
          <a:r>
            <a:rPr lang="bg-B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endParaRPr lang="bg-BG" dirty="0"/>
        </a:p>
      </dgm:t>
    </dgm:pt>
    <dgm:pt modelId="{2ED0C01C-CA78-4DAC-9F16-B33880572CDB}" type="parTrans" cxnId="{D47E1EC4-41C1-4FC1-9FD3-04ADD11D8E46}">
      <dgm:prSet/>
      <dgm:spPr/>
      <dgm:t>
        <a:bodyPr/>
        <a:lstStyle/>
        <a:p>
          <a:endParaRPr lang="bg-BG"/>
        </a:p>
      </dgm:t>
    </dgm:pt>
    <dgm:pt modelId="{588F74A3-B9DB-4B21-9B4C-C896E83FCF20}" type="sibTrans" cxnId="{D47E1EC4-41C1-4FC1-9FD3-04ADD11D8E46}">
      <dgm:prSet/>
      <dgm:spPr/>
      <dgm:t>
        <a:bodyPr/>
        <a:lstStyle/>
        <a:p>
          <a:endParaRPr lang="bg-BG"/>
        </a:p>
      </dgm:t>
    </dgm:pt>
    <dgm:pt modelId="{442D6077-DFDE-48BB-BBD1-2EBDCD976081}">
      <dgm:prSet phldrT="[Text]" custT="1"/>
      <dgm:spPr/>
      <dgm:t>
        <a:bodyPr/>
        <a:lstStyle/>
        <a:p>
          <a:pPr algn="l"/>
          <a:endParaRPr lang="bg-BG" sz="2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algn="l"/>
          <a:endParaRPr lang="bg-BG" sz="2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algn="l"/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Академично</a:t>
          </a:r>
        </a:p>
        <a:p>
          <a:pPr algn="l"/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образование       </a:t>
          </a:r>
        </a:p>
        <a:p>
          <a:pPr algn="l"/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на учителите</a:t>
          </a:r>
          <a:endParaRPr lang="bg-BG" sz="2400" dirty="0"/>
        </a:p>
      </dgm:t>
    </dgm:pt>
    <dgm:pt modelId="{1D3DD1B7-ADA2-46C5-B75C-7D9B8628B065}" type="parTrans" cxnId="{12A98673-8CEE-4CE4-A2EF-288C33C36915}">
      <dgm:prSet/>
      <dgm:spPr/>
      <dgm:t>
        <a:bodyPr/>
        <a:lstStyle/>
        <a:p>
          <a:endParaRPr lang="bg-BG"/>
        </a:p>
      </dgm:t>
    </dgm:pt>
    <dgm:pt modelId="{A30550EA-66D2-4830-A028-9C6BD709D5CA}" type="sibTrans" cxnId="{12A98673-8CEE-4CE4-A2EF-288C33C36915}">
      <dgm:prSet/>
      <dgm:spPr/>
      <dgm:t>
        <a:bodyPr/>
        <a:lstStyle/>
        <a:p>
          <a:endParaRPr lang="bg-BG"/>
        </a:p>
      </dgm:t>
    </dgm:pt>
    <dgm:pt modelId="{3466DF49-059C-426B-9990-90C3DBCCB1E7}">
      <dgm:prSet phldrT="[Text]"/>
      <dgm:spPr>
        <a:solidFill>
          <a:srgbClr val="EFF694"/>
        </a:solidFill>
      </dgm:spPr>
      <dgm:t>
        <a:bodyPr/>
        <a:lstStyle/>
        <a:p>
          <a:r>
            <a:rPr lang="bg-BG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Вторият етап</a:t>
          </a:r>
          <a:r>
            <a:rPr lang="bg-B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endParaRPr lang="bg-BG" dirty="0"/>
        </a:p>
      </dgm:t>
    </dgm:pt>
    <dgm:pt modelId="{0530E531-4E67-4AA8-A7F9-603F3F79D96B}" type="parTrans" cxnId="{9D6E27A4-551D-4255-86BF-E761F9F81DAA}">
      <dgm:prSet/>
      <dgm:spPr/>
      <dgm:t>
        <a:bodyPr/>
        <a:lstStyle/>
        <a:p>
          <a:endParaRPr lang="bg-BG"/>
        </a:p>
      </dgm:t>
    </dgm:pt>
    <dgm:pt modelId="{3202AAD6-1252-481C-9DE9-BCAE3CCC62DF}" type="sibTrans" cxnId="{9D6E27A4-551D-4255-86BF-E761F9F81DAA}">
      <dgm:prSet/>
      <dgm:spPr/>
      <dgm:t>
        <a:bodyPr/>
        <a:lstStyle/>
        <a:p>
          <a:endParaRPr lang="bg-BG"/>
        </a:p>
      </dgm:t>
    </dgm:pt>
    <dgm:pt modelId="{6CE2DC6C-240E-4345-9467-30B3CF3D865A}">
      <dgm:prSet phldrT="[Text]" custT="1"/>
      <dgm:spPr/>
      <dgm:t>
        <a:bodyPr/>
        <a:lstStyle/>
        <a:p>
          <a:pPr algn="just">
            <a:spcAft>
              <a:spcPts val="0"/>
            </a:spcAft>
          </a:pPr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индукционен или въвеждащ етап:</a:t>
          </a:r>
        </a:p>
        <a:p>
          <a:pPr algn="just">
            <a:spcAft>
              <a:spcPts val="0"/>
            </a:spcAft>
          </a:pPr>
          <a:endParaRPr lang="bg-BG" sz="2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285750" indent="-285750" algn="just">
            <a:spcAft>
              <a:spcPts val="0"/>
            </a:spcAft>
            <a:buFontTx/>
            <a:buChar char="-"/>
          </a:pPr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формален - като пробационен период, </a:t>
          </a:r>
        </a:p>
        <a:p>
          <a:pPr marL="285750" indent="-285750" algn="just">
            <a:spcAft>
              <a:spcPts val="0"/>
            </a:spcAft>
            <a:buFontTx/>
            <a:buChar char="-"/>
          </a:pPr>
          <a:endParaRPr lang="bg-BG" sz="2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285750" indent="-285750" algn="just">
            <a:spcAft>
              <a:spcPts val="0"/>
            </a:spcAft>
            <a:buFontTx/>
            <a:buChar char="-"/>
          </a:pPr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неформален: </a:t>
          </a:r>
        </a:p>
        <a:p>
          <a:pPr marL="285750" indent="-285750" algn="just">
            <a:spcAft>
              <a:spcPts val="0"/>
            </a:spcAft>
            <a:buFontTx/>
            <a:buChar char="-"/>
          </a:pPr>
          <a:endParaRPr lang="bg-BG" sz="2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342900" lvl="0" indent="-396000" algn="just">
            <a:spcAft>
              <a:spcPts val="0"/>
            </a:spcAft>
            <a:buFont typeface="Wingdings" panose="05000000000000000000" pitchFamily="2" charset="2"/>
            <a:buChar char=""/>
          </a:pPr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професионално     измерение. </a:t>
          </a:r>
        </a:p>
        <a:p>
          <a:pPr marL="342900" lvl="0" indent="-396000" algn="just">
            <a:spcAft>
              <a:spcPts val="0"/>
            </a:spcAft>
            <a:buFont typeface="Wingdings" panose="05000000000000000000" pitchFamily="2" charset="2"/>
            <a:buChar char=""/>
          </a:pPr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социално измерение. </a:t>
          </a:r>
        </a:p>
        <a:p>
          <a:pPr marL="342900" lvl="0" indent="-396000" algn="just">
            <a:spcAft>
              <a:spcPts val="0"/>
            </a:spcAft>
            <a:buFont typeface="Wingdings" panose="05000000000000000000" pitchFamily="2" charset="2"/>
            <a:buChar char=""/>
          </a:pPr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лично измерение. </a:t>
          </a:r>
        </a:p>
        <a:p>
          <a:endParaRPr lang="bg-BG" sz="1400" dirty="0"/>
        </a:p>
      </dgm:t>
    </dgm:pt>
    <dgm:pt modelId="{A9041AB8-7F1A-404F-89A1-EE51119B73C7}" type="parTrans" cxnId="{891764B0-2187-47BB-9B47-C30EBDB278B8}">
      <dgm:prSet/>
      <dgm:spPr/>
      <dgm:t>
        <a:bodyPr/>
        <a:lstStyle/>
        <a:p>
          <a:endParaRPr lang="bg-BG"/>
        </a:p>
      </dgm:t>
    </dgm:pt>
    <dgm:pt modelId="{5CACCD55-25C7-4D76-AE4C-CAD1D0E57C3B}" type="sibTrans" cxnId="{891764B0-2187-47BB-9B47-C30EBDB278B8}">
      <dgm:prSet/>
      <dgm:spPr/>
      <dgm:t>
        <a:bodyPr/>
        <a:lstStyle/>
        <a:p>
          <a:endParaRPr lang="bg-BG"/>
        </a:p>
      </dgm:t>
    </dgm:pt>
    <dgm:pt modelId="{D9A840BC-3258-4F7A-8BCF-D412571B0EA4}">
      <dgm:prSet phldrT="[Text]"/>
      <dgm:spPr>
        <a:solidFill>
          <a:srgbClr val="D9EE5C"/>
        </a:solidFill>
      </dgm:spPr>
      <dgm:t>
        <a:bodyPr/>
        <a:lstStyle/>
        <a:p>
          <a:r>
            <a:rPr lang="bg-BG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Третият етап</a:t>
          </a:r>
          <a:r>
            <a:rPr lang="bg-B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bg-BG" dirty="0"/>
        </a:p>
      </dgm:t>
    </dgm:pt>
    <dgm:pt modelId="{F76A57F1-9FA7-488A-B471-470886E07966}" type="parTrans" cxnId="{5D8AC88F-D5E7-472F-8FB2-3ECBC3F475FC}">
      <dgm:prSet/>
      <dgm:spPr/>
      <dgm:t>
        <a:bodyPr/>
        <a:lstStyle/>
        <a:p>
          <a:endParaRPr lang="bg-BG"/>
        </a:p>
      </dgm:t>
    </dgm:pt>
    <dgm:pt modelId="{BE49F8AC-6A74-489F-836A-0426896B5935}" type="sibTrans" cxnId="{5D8AC88F-D5E7-472F-8FB2-3ECBC3F475FC}">
      <dgm:prSet/>
      <dgm:spPr/>
      <dgm:t>
        <a:bodyPr/>
        <a:lstStyle/>
        <a:p>
          <a:endParaRPr lang="bg-BG"/>
        </a:p>
      </dgm:t>
    </dgm:pt>
    <dgm:pt modelId="{8750D38E-22D3-4A80-9164-AEC6539C7EC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</a:p>
        <a:p>
          <a:endParaRPr lang="bg-BG" sz="2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Професионално и кариерно развитие </a:t>
          </a:r>
          <a:endParaRPr lang="bg-BG" sz="2400" dirty="0"/>
        </a:p>
      </dgm:t>
    </dgm:pt>
    <dgm:pt modelId="{A15EAE72-8E90-41D4-BA0F-6ED4D12665CA}" type="parTrans" cxnId="{B51EA6EC-22A2-43ED-BF93-C60D7D0A5A59}">
      <dgm:prSet/>
      <dgm:spPr/>
      <dgm:t>
        <a:bodyPr/>
        <a:lstStyle/>
        <a:p>
          <a:endParaRPr lang="bg-BG"/>
        </a:p>
      </dgm:t>
    </dgm:pt>
    <dgm:pt modelId="{EA7BC56C-EE60-4C6F-B4F7-C402E7807551}" type="sibTrans" cxnId="{B51EA6EC-22A2-43ED-BF93-C60D7D0A5A59}">
      <dgm:prSet/>
      <dgm:spPr/>
      <dgm:t>
        <a:bodyPr/>
        <a:lstStyle/>
        <a:p>
          <a:endParaRPr lang="bg-BG"/>
        </a:p>
      </dgm:t>
    </dgm:pt>
    <dgm:pt modelId="{80473C66-1BF7-4313-8D3E-587A7E24DC55}" type="pres">
      <dgm:prSet presAssocID="{7D7A7500-AD81-4021-B693-146582A10F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47224F4D-34B6-4979-B552-E964BA046A98}" type="pres">
      <dgm:prSet presAssocID="{565B61BD-DBA5-4809-8A9A-6F19C73F4D97}" presName="compositeNode" presStyleCnt="0">
        <dgm:presLayoutVars>
          <dgm:bulletEnabled val="1"/>
        </dgm:presLayoutVars>
      </dgm:prSet>
      <dgm:spPr/>
    </dgm:pt>
    <dgm:pt modelId="{19CDBE0D-66EB-424E-A4EA-DCF14302638B}" type="pres">
      <dgm:prSet presAssocID="{565B61BD-DBA5-4809-8A9A-6F19C73F4D97}" presName="bgRect" presStyleLbl="node1" presStyleIdx="0" presStyleCnt="3" custScaleX="34781" custLinFactNeighborX="1566" custLinFactNeighborY="-476"/>
      <dgm:spPr/>
      <dgm:t>
        <a:bodyPr/>
        <a:lstStyle/>
        <a:p>
          <a:endParaRPr lang="bg-BG"/>
        </a:p>
      </dgm:t>
    </dgm:pt>
    <dgm:pt modelId="{299EB73C-8215-4B71-82D6-017B93566F89}" type="pres">
      <dgm:prSet presAssocID="{565B61BD-DBA5-4809-8A9A-6F19C73F4D9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3C67DCA-072E-4DC3-A239-945BB30A5AAF}" type="pres">
      <dgm:prSet presAssocID="{565B61BD-DBA5-4809-8A9A-6F19C73F4D9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9F49D2B-9E75-4E5C-ACA4-8C8E6233B44F}" type="pres">
      <dgm:prSet presAssocID="{588F74A3-B9DB-4B21-9B4C-C896E83FCF20}" presName="hSp" presStyleCnt="0"/>
      <dgm:spPr/>
    </dgm:pt>
    <dgm:pt modelId="{F2E0D7B7-303E-459B-9FBA-EF495DE080BF}" type="pres">
      <dgm:prSet presAssocID="{588F74A3-B9DB-4B21-9B4C-C896E83FCF20}" presName="vProcSp" presStyleCnt="0"/>
      <dgm:spPr/>
    </dgm:pt>
    <dgm:pt modelId="{1BC1EC57-D9E5-40C7-8411-8365EA65C7E0}" type="pres">
      <dgm:prSet presAssocID="{588F74A3-B9DB-4B21-9B4C-C896E83FCF20}" presName="vSp1" presStyleCnt="0"/>
      <dgm:spPr/>
    </dgm:pt>
    <dgm:pt modelId="{53731F16-4E13-461C-A803-122CF1E4AA2F}" type="pres">
      <dgm:prSet presAssocID="{588F74A3-B9DB-4B21-9B4C-C896E83FCF20}" presName="simulatedConn" presStyleLbl="solidFgAcc1" presStyleIdx="0" presStyleCnt="2"/>
      <dgm:spPr/>
    </dgm:pt>
    <dgm:pt modelId="{65CE9B1B-5E5D-4538-A70D-3F9A4280E19A}" type="pres">
      <dgm:prSet presAssocID="{588F74A3-B9DB-4B21-9B4C-C896E83FCF20}" presName="vSp2" presStyleCnt="0"/>
      <dgm:spPr/>
    </dgm:pt>
    <dgm:pt modelId="{89579DF4-4E9B-4FFF-858E-741C38AB7EF2}" type="pres">
      <dgm:prSet presAssocID="{588F74A3-B9DB-4B21-9B4C-C896E83FCF20}" presName="sibTrans" presStyleCnt="0"/>
      <dgm:spPr/>
    </dgm:pt>
    <dgm:pt modelId="{50D2B013-7A02-4567-A63B-3C60B836D5B1}" type="pres">
      <dgm:prSet presAssocID="{3466DF49-059C-426B-9990-90C3DBCCB1E7}" presName="compositeNode" presStyleCnt="0">
        <dgm:presLayoutVars>
          <dgm:bulletEnabled val="1"/>
        </dgm:presLayoutVars>
      </dgm:prSet>
      <dgm:spPr/>
    </dgm:pt>
    <dgm:pt modelId="{1C289C19-7445-4C31-8DB9-9C1865D86C99}" type="pres">
      <dgm:prSet presAssocID="{3466DF49-059C-426B-9990-90C3DBCCB1E7}" presName="bgRect" presStyleLbl="node1" presStyleIdx="1" presStyleCnt="3" custScaleX="56781"/>
      <dgm:spPr/>
      <dgm:t>
        <a:bodyPr/>
        <a:lstStyle/>
        <a:p>
          <a:endParaRPr lang="bg-BG"/>
        </a:p>
      </dgm:t>
    </dgm:pt>
    <dgm:pt modelId="{856B0F39-C466-4EA4-8679-80C49CF91E75}" type="pres">
      <dgm:prSet presAssocID="{3466DF49-059C-426B-9990-90C3DBCCB1E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80B4B28-1D7A-4995-866D-3857DD4F6160}" type="pres">
      <dgm:prSet presAssocID="{3466DF49-059C-426B-9990-90C3DBCCB1E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DA48F95-94EB-4C79-90AE-6EA463E931E2}" type="pres">
      <dgm:prSet presAssocID="{3202AAD6-1252-481C-9DE9-BCAE3CCC62DF}" presName="hSp" presStyleCnt="0"/>
      <dgm:spPr/>
    </dgm:pt>
    <dgm:pt modelId="{94167C31-D3ED-45F8-B849-DE14AB84428B}" type="pres">
      <dgm:prSet presAssocID="{3202AAD6-1252-481C-9DE9-BCAE3CCC62DF}" presName="vProcSp" presStyleCnt="0"/>
      <dgm:spPr/>
    </dgm:pt>
    <dgm:pt modelId="{6018C05C-5B2A-4319-B620-9EDD63761862}" type="pres">
      <dgm:prSet presAssocID="{3202AAD6-1252-481C-9DE9-BCAE3CCC62DF}" presName="vSp1" presStyleCnt="0"/>
      <dgm:spPr/>
    </dgm:pt>
    <dgm:pt modelId="{687C8F62-65E1-4CC8-8537-9323748F47A2}" type="pres">
      <dgm:prSet presAssocID="{3202AAD6-1252-481C-9DE9-BCAE3CCC62DF}" presName="simulatedConn" presStyleLbl="solidFgAcc1" presStyleIdx="1" presStyleCnt="2"/>
      <dgm:spPr/>
    </dgm:pt>
    <dgm:pt modelId="{0F89B7BE-A0C0-454F-9D9C-45F36D59BE1E}" type="pres">
      <dgm:prSet presAssocID="{3202AAD6-1252-481C-9DE9-BCAE3CCC62DF}" presName="vSp2" presStyleCnt="0"/>
      <dgm:spPr/>
    </dgm:pt>
    <dgm:pt modelId="{0E8DF6FE-849F-4B5B-9C3C-5AACDFD48CFF}" type="pres">
      <dgm:prSet presAssocID="{3202AAD6-1252-481C-9DE9-BCAE3CCC62DF}" presName="sibTrans" presStyleCnt="0"/>
      <dgm:spPr/>
    </dgm:pt>
    <dgm:pt modelId="{BC524A9D-C81D-4B4C-AE66-795062C3F6D9}" type="pres">
      <dgm:prSet presAssocID="{D9A840BC-3258-4F7A-8BCF-D412571B0EA4}" presName="compositeNode" presStyleCnt="0">
        <dgm:presLayoutVars>
          <dgm:bulletEnabled val="1"/>
        </dgm:presLayoutVars>
      </dgm:prSet>
      <dgm:spPr/>
    </dgm:pt>
    <dgm:pt modelId="{101717BC-AFB3-4009-9320-CCAAF752E372}" type="pres">
      <dgm:prSet presAssocID="{D9A840BC-3258-4F7A-8BCF-D412571B0EA4}" presName="bgRect" presStyleLbl="node1" presStyleIdx="2" presStyleCnt="3" custScaleX="43266"/>
      <dgm:spPr/>
      <dgm:t>
        <a:bodyPr/>
        <a:lstStyle/>
        <a:p>
          <a:endParaRPr lang="bg-BG"/>
        </a:p>
      </dgm:t>
    </dgm:pt>
    <dgm:pt modelId="{B3842E0F-176F-468E-9830-6D7DAAD7EFB7}" type="pres">
      <dgm:prSet presAssocID="{D9A840BC-3258-4F7A-8BCF-D412571B0EA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B1A9B49-92F0-4FE5-8922-A446E451E0D6}" type="pres">
      <dgm:prSet presAssocID="{D9A840BC-3258-4F7A-8BCF-D412571B0EA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D6E27A4-551D-4255-86BF-E761F9F81DAA}" srcId="{7D7A7500-AD81-4021-B693-146582A10F52}" destId="{3466DF49-059C-426B-9990-90C3DBCCB1E7}" srcOrd="1" destOrd="0" parTransId="{0530E531-4E67-4AA8-A7F9-603F3F79D96B}" sibTransId="{3202AAD6-1252-481C-9DE9-BCAE3CCC62DF}"/>
    <dgm:cxn modelId="{A2A50860-36D7-45AE-8C69-573A2F85E42A}" type="presOf" srcId="{565B61BD-DBA5-4809-8A9A-6F19C73F4D97}" destId="{19CDBE0D-66EB-424E-A4EA-DCF14302638B}" srcOrd="0" destOrd="0" presId="urn:microsoft.com/office/officeart/2005/8/layout/hProcess7"/>
    <dgm:cxn modelId="{891764B0-2187-47BB-9B47-C30EBDB278B8}" srcId="{3466DF49-059C-426B-9990-90C3DBCCB1E7}" destId="{6CE2DC6C-240E-4345-9467-30B3CF3D865A}" srcOrd="0" destOrd="0" parTransId="{A9041AB8-7F1A-404F-89A1-EE51119B73C7}" sibTransId="{5CACCD55-25C7-4D76-AE4C-CAD1D0E57C3B}"/>
    <dgm:cxn modelId="{96134ACC-09DD-4B52-A48C-B774EEE1211F}" type="presOf" srcId="{3466DF49-059C-426B-9990-90C3DBCCB1E7}" destId="{1C289C19-7445-4C31-8DB9-9C1865D86C99}" srcOrd="0" destOrd="0" presId="urn:microsoft.com/office/officeart/2005/8/layout/hProcess7"/>
    <dgm:cxn modelId="{0A99060F-6F19-4A82-AAF1-8384FDA470FA}" type="presOf" srcId="{8750D38E-22D3-4A80-9164-AEC6539C7ECD}" destId="{5B1A9B49-92F0-4FE5-8922-A446E451E0D6}" srcOrd="0" destOrd="0" presId="urn:microsoft.com/office/officeart/2005/8/layout/hProcess7"/>
    <dgm:cxn modelId="{D47E1EC4-41C1-4FC1-9FD3-04ADD11D8E46}" srcId="{7D7A7500-AD81-4021-B693-146582A10F52}" destId="{565B61BD-DBA5-4809-8A9A-6F19C73F4D97}" srcOrd="0" destOrd="0" parTransId="{2ED0C01C-CA78-4DAC-9F16-B33880572CDB}" sibTransId="{588F74A3-B9DB-4B21-9B4C-C896E83FCF20}"/>
    <dgm:cxn modelId="{5D8AC88F-D5E7-472F-8FB2-3ECBC3F475FC}" srcId="{7D7A7500-AD81-4021-B693-146582A10F52}" destId="{D9A840BC-3258-4F7A-8BCF-D412571B0EA4}" srcOrd="2" destOrd="0" parTransId="{F76A57F1-9FA7-488A-B471-470886E07966}" sibTransId="{BE49F8AC-6A74-489F-836A-0426896B5935}"/>
    <dgm:cxn modelId="{A0A39966-ED6C-4B36-A371-FEDC115D8F7A}" type="presOf" srcId="{442D6077-DFDE-48BB-BBD1-2EBDCD976081}" destId="{93C67DCA-072E-4DC3-A239-945BB30A5AAF}" srcOrd="0" destOrd="0" presId="urn:microsoft.com/office/officeart/2005/8/layout/hProcess7"/>
    <dgm:cxn modelId="{CCC094A1-594F-4409-B041-4E5247F27570}" type="presOf" srcId="{D9A840BC-3258-4F7A-8BCF-D412571B0EA4}" destId="{101717BC-AFB3-4009-9320-CCAAF752E372}" srcOrd="0" destOrd="0" presId="urn:microsoft.com/office/officeart/2005/8/layout/hProcess7"/>
    <dgm:cxn modelId="{EE916969-7B7D-49E4-BABC-7CCBF38BBA37}" type="presOf" srcId="{D9A840BC-3258-4F7A-8BCF-D412571B0EA4}" destId="{B3842E0F-176F-468E-9830-6D7DAAD7EFB7}" srcOrd="1" destOrd="0" presId="urn:microsoft.com/office/officeart/2005/8/layout/hProcess7"/>
    <dgm:cxn modelId="{12A98673-8CEE-4CE4-A2EF-288C33C36915}" srcId="{565B61BD-DBA5-4809-8A9A-6F19C73F4D97}" destId="{442D6077-DFDE-48BB-BBD1-2EBDCD976081}" srcOrd="0" destOrd="0" parTransId="{1D3DD1B7-ADA2-46C5-B75C-7D9B8628B065}" sibTransId="{A30550EA-66D2-4830-A028-9C6BD709D5CA}"/>
    <dgm:cxn modelId="{8AFCC45E-44B5-4308-AC04-C7F8DABE625C}" type="presOf" srcId="{3466DF49-059C-426B-9990-90C3DBCCB1E7}" destId="{856B0F39-C466-4EA4-8679-80C49CF91E75}" srcOrd="1" destOrd="0" presId="urn:microsoft.com/office/officeart/2005/8/layout/hProcess7"/>
    <dgm:cxn modelId="{B51EA6EC-22A2-43ED-BF93-C60D7D0A5A59}" srcId="{D9A840BC-3258-4F7A-8BCF-D412571B0EA4}" destId="{8750D38E-22D3-4A80-9164-AEC6539C7ECD}" srcOrd="0" destOrd="0" parTransId="{A15EAE72-8E90-41D4-BA0F-6ED4D12665CA}" sibTransId="{EA7BC56C-EE60-4C6F-B4F7-C402E7807551}"/>
    <dgm:cxn modelId="{2F4F58BC-2E4E-4D8F-98F5-1C57FF5C1E85}" type="presOf" srcId="{565B61BD-DBA5-4809-8A9A-6F19C73F4D97}" destId="{299EB73C-8215-4B71-82D6-017B93566F89}" srcOrd="1" destOrd="0" presId="urn:microsoft.com/office/officeart/2005/8/layout/hProcess7"/>
    <dgm:cxn modelId="{0A3A0CA8-BA19-40E5-A7D7-90962E14536A}" type="presOf" srcId="{7D7A7500-AD81-4021-B693-146582A10F52}" destId="{80473C66-1BF7-4313-8D3E-587A7E24DC55}" srcOrd="0" destOrd="0" presId="urn:microsoft.com/office/officeart/2005/8/layout/hProcess7"/>
    <dgm:cxn modelId="{55F7E134-F788-4188-8CAD-184F42314491}" type="presOf" srcId="{6CE2DC6C-240E-4345-9467-30B3CF3D865A}" destId="{C80B4B28-1D7A-4995-866D-3857DD4F6160}" srcOrd="0" destOrd="0" presId="urn:microsoft.com/office/officeart/2005/8/layout/hProcess7"/>
    <dgm:cxn modelId="{2994D86F-AE24-4FE4-ADA1-C2E281DC02EF}" type="presParOf" srcId="{80473C66-1BF7-4313-8D3E-587A7E24DC55}" destId="{47224F4D-34B6-4979-B552-E964BA046A98}" srcOrd="0" destOrd="0" presId="urn:microsoft.com/office/officeart/2005/8/layout/hProcess7"/>
    <dgm:cxn modelId="{AC09E8DA-EB18-49BC-9A6C-61239978D865}" type="presParOf" srcId="{47224F4D-34B6-4979-B552-E964BA046A98}" destId="{19CDBE0D-66EB-424E-A4EA-DCF14302638B}" srcOrd="0" destOrd="0" presId="urn:microsoft.com/office/officeart/2005/8/layout/hProcess7"/>
    <dgm:cxn modelId="{FDCC184D-9C58-4377-8673-80DA1A048B9B}" type="presParOf" srcId="{47224F4D-34B6-4979-B552-E964BA046A98}" destId="{299EB73C-8215-4B71-82D6-017B93566F89}" srcOrd="1" destOrd="0" presId="urn:microsoft.com/office/officeart/2005/8/layout/hProcess7"/>
    <dgm:cxn modelId="{8474D14E-9D53-49F6-A108-CDD0300DE221}" type="presParOf" srcId="{47224F4D-34B6-4979-B552-E964BA046A98}" destId="{93C67DCA-072E-4DC3-A239-945BB30A5AAF}" srcOrd="2" destOrd="0" presId="urn:microsoft.com/office/officeart/2005/8/layout/hProcess7"/>
    <dgm:cxn modelId="{56AA1C62-BA6B-411E-8500-4E861B571F97}" type="presParOf" srcId="{80473C66-1BF7-4313-8D3E-587A7E24DC55}" destId="{99F49D2B-9E75-4E5C-ACA4-8C8E6233B44F}" srcOrd="1" destOrd="0" presId="urn:microsoft.com/office/officeart/2005/8/layout/hProcess7"/>
    <dgm:cxn modelId="{16E1CB10-F35D-4D2D-8AD8-578602DF5BA0}" type="presParOf" srcId="{80473C66-1BF7-4313-8D3E-587A7E24DC55}" destId="{F2E0D7B7-303E-459B-9FBA-EF495DE080BF}" srcOrd="2" destOrd="0" presId="urn:microsoft.com/office/officeart/2005/8/layout/hProcess7"/>
    <dgm:cxn modelId="{4735B20C-1EF8-44E3-87B3-D16624ADEAEC}" type="presParOf" srcId="{F2E0D7B7-303E-459B-9FBA-EF495DE080BF}" destId="{1BC1EC57-D9E5-40C7-8411-8365EA65C7E0}" srcOrd="0" destOrd="0" presId="urn:microsoft.com/office/officeart/2005/8/layout/hProcess7"/>
    <dgm:cxn modelId="{16C5CDB2-4F9B-4756-B475-C912C07EFF54}" type="presParOf" srcId="{F2E0D7B7-303E-459B-9FBA-EF495DE080BF}" destId="{53731F16-4E13-461C-A803-122CF1E4AA2F}" srcOrd="1" destOrd="0" presId="urn:microsoft.com/office/officeart/2005/8/layout/hProcess7"/>
    <dgm:cxn modelId="{7A104EBA-5755-47BC-BD04-ACE978ADE79E}" type="presParOf" srcId="{F2E0D7B7-303E-459B-9FBA-EF495DE080BF}" destId="{65CE9B1B-5E5D-4538-A70D-3F9A4280E19A}" srcOrd="2" destOrd="0" presId="urn:microsoft.com/office/officeart/2005/8/layout/hProcess7"/>
    <dgm:cxn modelId="{CDE82C35-D7FA-429A-AE48-DE7167FF472D}" type="presParOf" srcId="{80473C66-1BF7-4313-8D3E-587A7E24DC55}" destId="{89579DF4-4E9B-4FFF-858E-741C38AB7EF2}" srcOrd="3" destOrd="0" presId="urn:microsoft.com/office/officeart/2005/8/layout/hProcess7"/>
    <dgm:cxn modelId="{AFF8FEC9-EFA5-41C9-BCBA-6B635A9C7410}" type="presParOf" srcId="{80473C66-1BF7-4313-8D3E-587A7E24DC55}" destId="{50D2B013-7A02-4567-A63B-3C60B836D5B1}" srcOrd="4" destOrd="0" presId="urn:microsoft.com/office/officeart/2005/8/layout/hProcess7"/>
    <dgm:cxn modelId="{B8C21931-796D-44D3-A82B-C80FA35E8A91}" type="presParOf" srcId="{50D2B013-7A02-4567-A63B-3C60B836D5B1}" destId="{1C289C19-7445-4C31-8DB9-9C1865D86C99}" srcOrd="0" destOrd="0" presId="urn:microsoft.com/office/officeart/2005/8/layout/hProcess7"/>
    <dgm:cxn modelId="{20E2303E-2648-4031-94E0-E76B0CBD9C15}" type="presParOf" srcId="{50D2B013-7A02-4567-A63B-3C60B836D5B1}" destId="{856B0F39-C466-4EA4-8679-80C49CF91E75}" srcOrd="1" destOrd="0" presId="urn:microsoft.com/office/officeart/2005/8/layout/hProcess7"/>
    <dgm:cxn modelId="{879A5E1A-9D38-47E8-AB06-51F4BD557DAE}" type="presParOf" srcId="{50D2B013-7A02-4567-A63B-3C60B836D5B1}" destId="{C80B4B28-1D7A-4995-866D-3857DD4F6160}" srcOrd="2" destOrd="0" presId="urn:microsoft.com/office/officeart/2005/8/layout/hProcess7"/>
    <dgm:cxn modelId="{8601F84D-9F0C-4447-9AFC-8C234AA124DD}" type="presParOf" srcId="{80473C66-1BF7-4313-8D3E-587A7E24DC55}" destId="{6DA48F95-94EB-4C79-90AE-6EA463E931E2}" srcOrd="5" destOrd="0" presId="urn:microsoft.com/office/officeart/2005/8/layout/hProcess7"/>
    <dgm:cxn modelId="{558F06A8-FB46-4693-805C-B9D4D0700B9A}" type="presParOf" srcId="{80473C66-1BF7-4313-8D3E-587A7E24DC55}" destId="{94167C31-D3ED-45F8-B849-DE14AB84428B}" srcOrd="6" destOrd="0" presId="urn:microsoft.com/office/officeart/2005/8/layout/hProcess7"/>
    <dgm:cxn modelId="{2D9B58A0-DB2A-4A30-A888-958F22318C71}" type="presParOf" srcId="{94167C31-D3ED-45F8-B849-DE14AB84428B}" destId="{6018C05C-5B2A-4319-B620-9EDD63761862}" srcOrd="0" destOrd="0" presId="urn:microsoft.com/office/officeart/2005/8/layout/hProcess7"/>
    <dgm:cxn modelId="{BC62B096-51E7-4CFD-AE92-08CB723D4238}" type="presParOf" srcId="{94167C31-D3ED-45F8-B849-DE14AB84428B}" destId="{687C8F62-65E1-4CC8-8537-9323748F47A2}" srcOrd="1" destOrd="0" presId="urn:microsoft.com/office/officeart/2005/8/layout/hProcess7"/>
    <dgm:cxn modelId="{C62AECD9-424B-41BA-AC0D-253CB77AA127}" type="presParOf" srcId="{94167C31-D3ED-45F8-B849-DE14AB84428B}" destId="{0F89B7BE-A0C0-454F-9D9C-45F36D59BE1E}" srcOrd="2" destOrd="0" presId="urn:microsoft.com/office/officeart/2005/8/layout/hProcess7"/>
    <dgm:cxn modelId="{2666D269-06E4-4176-9343-9058ADF97566}" type="presParOf" srcId="{80473C66-1BF7-4313-8D3E-587A7E24DC55}" destId="{0E8DF6FE-849F-4B5B-9C3C-5AACDFD48CFF}" srcOrd="7" destOrd="0" presId="urn:microsoft.com/office/officeart/2005/8/layout/hProcess7"/>
    <dgm:cxn modelId="{4697F6BA-5CF0-4097-A4A5-72BE65018B38}" type="presParOf" srcId="{80473C66-1BF7-4313-8D3E-587A7E24DC55}" destId="{BC524A9D-C81D-4B4C-AE66-795062C3F6D9}" srcOrd="8" destOrd="0" presId="urn:microsoft.com/office/officeart/2005/8/layout/hProcess7"/>
    <dgm:cxn modelId="{B6A83859-81F2-462B-899C-E3E8D79F85D4}" type="presParOf" srcId="{BC524A9D-C81D-4B4C-AE66-795062C3F6D9}" destId="{101717BC-AFB3-4009-9320-CCAAF752E372}" srcOrd="0" destOrd="0" presId="urn:microsoft.com/office/officeart/2005/8/layout/hProcess7"/>
    <dgm:cxn modelId="{B6D9B4DF-867F-48DB-81F7-E92AFD6A2F6A}" type="presParOf" srcId="{BC524A9D-C81D-4B4C-AE66-795062C3F6D9}" destId="{B3842E0F-176F-468E-9830-6D7DAAD7EFB7}" srcOrd="1" destOrd="0" presId="urn:microsoft.com/office/officeart/2005/8/layout/hProcess7"/>
    <dgm:cxn modelId="{C66CAF44-8747-40EC-ABD7-D79CFE07819F}" type="presParOf" srcId="{BC524A9D-C81D-4B4C-AE66-795062C3F6D9}" destId="{5B1A9B49-92F0-4FE5-8922-A446E451E0D6}" srcOrd="2" destOrd="0" presId="urn:microsoft.com/office/officeart/2005/8/layout/hProcess7"/>
  </dgm:cxnLst>
  <dgm:bg>
    <a:solidFill>
      <a:srgbClr val="EDF67A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7A7500-AD81-4021-B693-146582A10F5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565B61BD-DBA5-4809-8A9A-6F19C73F4D97}">
      <dgm:prSet phldrT="[Text]"/>
      <dgm:spPr>
        <a:solidFill>
          <a:srgbClr val="F7F79F"/>
        </a:solidFill>
      </dgm:spPr>
      <dgm:t>
        <a:bodyPr/>
        <a:lstStyle/>
        <a:p>
          <a:r>
            <a:rPr lang="bg-BG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Първият етап</a:t>
          </a:r>
          <a:r>
            <a:rPr lang="bg-B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endParaRPr lang="bg-BG" dirty="0"/>
        </a:p>
      </dgm:t>
    </dgm:pt>
    <dgm:pt modelId="{2ED0C01C-CA78-4DAC-9F16-B33880572CDB}" type="parTrans" cxnId="{D47E1EC4-41C1-4FC1-9FD3-04ADD11D8E46}">
      <dgm:prSet/>
      <dgm:spPr/>
      <dgm:t>
        <a:bodyPr/>
        <a:lstStyle/>
        <a:p>
          <a:endParaRPr lang="bg-BG"/>
        </a:p>
      </dgm:t>
    </dgm:pt>
    <dgm:pt modelId="{588F74A3-B9DB-4B21-9B4C-C896E83FCF20}" type="sibTrans" cxnId="{D47E1EC4-41C1-4FC1-9FD3-04ADD11D8E46}">
      <dgm:prSet/>
      <dgm:spPr/>
      <dgm:t>
        <a:bodyPr/>
        <a:lstStyle/>
        <a:p>
          <a:endParaRPr lang="bg-BG"/>
        </a:p>
      </dgm:t>
    </dgm:pt>
    <dgm:pt modelId="{442D6077-DFDE-48BB-BBD1-2EBDCD976081}">
      <dgm:prSet phldrT="[Text]" custT="1"/>
      <dgm:spPr/>
      <dgm:t>
        <a:bodyPr/>
        <a:lstStyle/>
        <a:p>
          <a:pPr algn="l"/>
          <a:endParaRPr lang="bg-BG" sz="2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algn="l"/>
          <a:endParaRPr lang="bg-BG" sz="2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algn="l"/>
          <a:endParaRPr lang="bg-BG" sz="20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algn="l"/>
          <a:endParaRPr lang="bg-BG" sz="20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algn="l"/>
          <a:r>
            <a:rPr lang="bg-BG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Адаптационен</a:t>
          </a:r>
          <a:endParaRPr lang="bg-BG" sz="2000" dirty="0"/>
        </a:p>
      </dgm:t>
    </dgm:pt>
    <dgm:pt modelId="{1D3DD1B7-ADA2-46C5-B75C-7D9B8628B065}" type="parTrans" cxnId="{12A98673-8CEE-4CE4-A2EF-288C33C36915}">
      <dgm:prSet/>
      <dgm:spPr/>
      <dgm:t>
        <a:bodyPr/>
        <a:lstStyle/>
        <a:p>
          <a:endParaRPr lang="bg-BG"/>
        </a:p>
      </dgm:t>
    </dgm:pt>
    <dgm:pt modelId="{A30550EA-66D2-4830-A028-9C6BD709D5CA}" type="sibTrans" cxnId="{12A98673-8CEE-4CE4-A2EF-288C33C36915}">
      <dgm:prSet/>
      <dgm:spPr/>
      <dgm:t>
        <a:bodyPr/>
        <a:lstStyle/>
        <a:p>
          <a:endParaRPr lang="bg-BG"/>
        </a:p>
      </dgm:t>
    </dgm:pt>
    <dgm:pt modelId="{3466DF49-059C-426B-9990-90C3DBCCB1E7}">
      <dgm:prSet phldrT="[Text]"/>
      <dgm:spPr>
        <a:solidFill>
          <a:srgbClr val="EFF694"/>
        </a:solidFill>
      </dgm:spPr>
      <dgm:t>
        <a:bodyPr/>
        <a:lstStyle/>
        <a:p>
          <a:r>
            <a:rPr lang="bg-BG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Вторият етап</a:t>
          </a:r>
          <a:r>
            <a:rPr lang="bg-B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endParaRPr lang="bg-BG" dirty="0"/>
        </a:p>
      </dgm:t>
    </dgm:pt>
    <dgm:pt modelId="{0530E531-4E67-4AA8-A7F9-603F3F79D96B}" type="parTrans" cxnId="{9D6E27A4-551D-4255-86BF-E761F9F81DAA}">
      <dgm:prSet/>
      <dgm:spPr/>
      <dgm:t>
        <a:bodyPr/>
        <a:lstStyle/>
        <a:p>
          <a:endParaRPr lang="bg-BG"/>
        </a:p>
      </dgm:t>
    </dgm:pt>
    <dgm:pt modelId="{3202AAD6-1252-481C-9DE9-BCAE3CCC62DF}" type="sibTrans" cxnId="{9D6E27A4-551D-4255-86BF-E761F9F81DAA}">
      <dgm:prSet/>
      <dgm:spPr/>
      <dgm:t>
        <a:bodyPr/>
        <a:lstStyle/>
        <a:p>
          <a:endParaRPr lang="bg-BG"/>
        </a:p>
      </dgm:t>
    </dgm:pt>
    <dgm:pt modelId="{6CE2DC6C-240E-4345-9467-30B3CF3D865A}">
      <dgm:prSet phldrT="[Text]" custT="1"/>
      <dgm:spPr/>
      <dgm:t>
        <a:bodyPr/>
        <a:lstStyle/>
        <a:p>
          <a:pPr algn="just">
            <a:spcAft>
              <a:spcPts val="0"/>
            </a:spcAft>
          </a:pPr>
          <a:endParaRPr lang="bg-BG" sz="2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algn="just">
            <a:spcAft>
              <a:spcPts val="0"/>
            </a:spcAft>
          </a:pPr>
          <a:endParaRPr lang="bg-BG" sz="2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algn="just">
            <a:spcAft>
              <a:spcPts val="0"/>
            </a:spcAft>
          </a:pPr>
          <a:endParaRPr lang="bg-BG" sz="2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algn="just">
            <a:spcAft>
              <a:spcPts val="0"/>
            </a:spcAft>
          </a:pPr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       </a:t>
          </a:r>
        </a:p>
        <a:p>
          <a:pPr algn="just">
            <a:spcAft>
              <a:spcPts val="0"/>
            </a:spcAft>
          </a:pPr>
          <a:endParaRPr lang="bg-BG" sz="2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algn="just">
            <a:spcAft>
              <a:spcPts val="0"/>
            </a:spcAft>
          </a:pPr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 Основен</a:t>
          </a:r>
        </a:p>
        <a:p>
          <a:endParaRPr lang="bg-BG" sz="1400" dirty="0"/>
        </a:p>
      </dgm:t>
    </dgm:pt>
    <dgm:pt modelId="{A9041AB8-7F1A-404F-89A1-EE51119B73C7}" type="parTrans" cxnId="{891764B0-2187-47BB-9B47-C30EBDB278B8}">
      <dgm:prSet/>
      <dgm:spPr/>
      <dgm:t>
        <a:bodyPr/>
        <a:lstStyle/>
        <a:p>
          <a:endParaRPr lang="bg-BG"/>
        </a:p>
      </dgm:t>
    </dgm:pt>
    <dgm:pt modelId="{5CACCD55-25C7-4D76-AE4C-CAD1D0E57C3B}" type="sibTrans" cxnId="{891764B0-2187-47BB-9B47-C30EBDB278B8}">
      <dgm:prSet/>
      <dgm:spPr/>
      <dgm:t>
        <a:bodyPr/>
        <a:lstStyle/>
        <a:p>
          <a:endParaRPr lang="bg-BG"/>
        </a:p>
      </dgm:t>
    </dgm:pt>
    <dgm:pt modelId="{D9A840BC-3258-4F7A-8BCF-D412571B0EA4}">
      <dgm:prSet phldrT="[Text]"/>
      <dgm:spPr>
        <a:solidFill>
          <a:srgbClr val="D9EE5C"/>
        </a:solidFill>
      </dgm:spPr>
      <dgm:t>
        <a:bodyPr/>
        <a:lstStyle/>
        <a:p>
          <a:r>
            <a:rPr lang="bg-BG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Третият етап</a:t>
          </a:r>
          <a:r>
            <a:rPr lang="bg-B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bg-BG" dirty="0"/>
        </a:p>
      </dgm:t>
    </dgm:pt>
    <dgm:pt modelId="{F76A57F1-9FA7-488A-B471-470886E07966}" type="parTrans" cxnId="{5D8AC88F-D5E7-472F-8FB2-3ECBC3F475FC}">
      <dgm:prSet/>
      <dgm:spPr/>
      <dgm:t>
        <a:bodyPr/>
        <a:lstStyle/>
        <a:p>
          <a:endParaRPr lang="bg-BG"/>
        </a:p>
      </dgm:t>
    </dgm:pt>
    <dgm:pt modelId="{BE49F8AC-6A74-489F-836A-0426896B5935}" type="sibTrans" cxnId="{5D8AC88F-D5E7-472F-8FB2-3ECBC3F475FC}">
      <dgm:prSet/>
      <dgm:spPr/>
      <dgm:t>
        <a:bodyPr/>
        <a:lstStyle/>
        <a:p>
          <a:endParaRPr lang="bg-BG"/>
        </a:p>
      </dgm:t>
    </dgm:pt>
    <dgm:pt modelId="{8750D38E-22D3-4A80-9164-AEC6539C7EC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</a:p>
        <a:p>
          <a:endParaRPr lang="bg-BG" sz="2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r>
            <a:rPr lang="bg-BG" sz="2400" dirty="0" smtClean="0"/>
            <a:t> </a:t>
          </a:r>
        </a:p>
        <a:p>
          <a:r>
            <a: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Контролно-          оценъчен</a:t>
          </a:r>
          <a:endParaRPr lang="bg-BG" sz="2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5EAE72-8E90-41D4-BA0F-6ED4D12665CA}" type="parTrans" cxnId="{B51EA6EC-22A2-43ED-BF93-C60D7D0A5A59}">
      <dgm:prSet/>
      <dgm:spPr/>
      <dgm:t>
        <a:bodyPr/>
        <a:lstStyle/>
        <a:p>
          <a:endParaRPr lang="bg-BG"/>
        </a:p>
      </dgm:t>
    </dgm:pt>
    <dgm:pt modelId="{EA7BC56C-EE60-4C6F-B4F7-C402E7807551}" type="sibTrans" cxnId="{B51EA6EC-22A2-43ED-BF93-C60D7D0A5A59}">
      <dgm:prSet/>
      <dgm:spPr/>
      <dgm:t>
        <a:bodyPr/>
        <a:lstStyle/>
        <a:p>
          <a:endParaRPr lang="bg-BG"/>
        </a:p>
      </dgm:t>
    </dgm:pt>
    <dgm:pt modelId="{80473C66-1BF7-4313-8D3E-587A7E24DC55}" type="pres">
      <dgm:prSet presAssocID="{7D7A7500-AD81-4021-B693-146582A10F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47224F4D-34B6-4979-B552-E964BA046A98}" type="pres">
      <dgm:prSet presAssocID="{565B61BD-DBA5-4809-8A9A-6F19C73F4D97}" presName="compositeNode" presStyleCnt="0">
        <dgm:presLayoutVars>
          <dgm:bulletEnabled val="1"/>
        </dgm:presLayoutVars>
      </dgm:prSet>
      <dgm:spPr/>
    </dgm:pt>
    <dgm:pt modelId="{19CDBE0D-66EB-424E-A4EA-DCF14302638B}" type="pres">
      <dgm:prSet presAssocID="{565B61BD-DBA5-4809-8A9A-6F19C73F4D97}" presName="bgRect" presStyleLbl="node1" presStyleIdx="0" presStyleCnt="3" custScaleX="34781" custLinFactNeighborX="1566" custLinFactNeighborY="-476"/>
      <dgm:spPr/>
      <dgm:t>
        <a:bodyPr/>
        <a:lstStyle/>
        <a:p>
          <a:endParaRPr lang="bg-BG"/>
        </a:p>
      </dgm:t>
    </dgm:pt>
    <dgm:pt modelId="{299EB73C-8215-4B71-82D6-017B93566F89}" type="pres">
      <dgm:prSet presAssocID="{565B61BD-DBA5-4809-8A9A-6F19C73F4D9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3C67DCA-072E-4DC3-A239-945BB30A5AAF}" type="pres">
      <dgm:prSet presAssocID="{565B61BD-DBA5-4809-8A9A-6F19C73F4D9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9F49D2B-9E75-4E5C-ACA4-8C8E6233B44F}" type="pres">
      <dgm:prSet presAssocID="{588F74A3-B9DB-4B21-9B4C-C896E83FCF20}" presName="hSp" presStyleCnt="0"/>
      <dgm:spPr/>
    </dgm:pt>
    <dgm:pt modelId="{F2E0D7B7-303E-459B-9FBA-EF495DE080BF}" type="pres">
      <dgm:prSet presAssocID="{588F74A3-B9DB-4B21-9B4C-C896E83FCF20}" presName="vProcSp" presStyleCnt="0"/>
      <dgm:spPr/>
    </dgm:pt>
    <dgm:pt modelId="{1BC1EC57-D9E5-40C7-8411-8365EA65C7E0}" type="pres">
      <dgm:prSet presAssocID="{588F74A3-B9DB-4B21-9B4C-C896E83FCF20}" presName="vSp1" presStyleCnt="0"/>
      <dgm:spPr/>
    </dgm:pt>
    <dgm:pt modelId="{53731F16-4E13-461C-A803-122CF1E4AA2F}" type="pres">
      <dgm:prSet presAssocID="{588F74A3-B9DB-4B21-9B4C-C896E83FCF20}" presName="simulatedConn" presStyleLbl="solidFgAcc1" presStyleIdx="0" presStyleCnt="2"/>
      <dgm:spPr/>
    </dgm:pt>
    <dgm:pt modelId="{65CE9B1B-5E5D-4538-A70D-3F9A4280E19A}" type="pres">
      <dgm:prSet presAssocID="{588F74A3-B9DB-4B21-9B4C-C896E83FCF20}" presName="vSp2" presStyleCnt="0"/>
      <dgm:spPr/>
    </dgm:pt>
    <dgm:pt modelId="{89579DF4-4E9B-4FFF-858E-741C38AB7EF2}" type="pres">
      <dgm:prSet presAssocID="{588F74A3-B9DB-4B21-9B4C-C896E83FCF20}" presName="sibTrans" presStyleCnt="0"/>
      <dgm:spPr/>
    </dgm:pt>
    <dgm:pt modelId="{50D2B013-7A02-4567-A63B-3C60B836D5B1}" type="pres">
      <dgm:prSet presAssocID="{3466DF49-059C-426B-9990-90C3DBCCB1E7}" presName="compositeNode" presStyleCnt="0">
        <dgm:presLayoutVars>
          <dgm:bulletEnabled val="1"/>
        </dgm:presLayoutVars>
      </dgm:prSet>
      <dgm:spPr/>
    </dgm:pt>
    <dgm:pt modelId="{1C289C19-7445-4C31-8DB9-9C1865D86C99}" type="pres">
      <dgm:prSet presAssocID="{3466DF49-059C-426B-9990-90C3DBCCB1E7}" presName="bgRect" presStyleLbl="node1" presStyleIdx="1" presStyleCnt="3" custScaleX="56781"/>
      <dgm:spPr/>
      <dgm:t>
        <a:bodyPr/>
        <a:lstStyle/>
        <a:p>
          <a:endParaRPr lang="bg-BG"/>
        </a:p>
      </dgm:t>
    </dgm:pt>
    <dgm:pt modelId="{856B0F39-C466-4EA4-8679-80C49CF91E75}" type="pres">
      <dgm:prSet presAssocID="{3466DF49-059C-426B-9990-90C3DBCCB1E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80B4B28-1D7A-4995-866D-3857DD4F6160}" type="pres">
      <dgm:prSet presAssocID="{3466DF49-059C-426B-9990-90C3DBCCB1E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DA48F95-94EB-4C79-90AE-6EA463E931E2}" type="pres">
      <dgm:prSet presAssocID="{3202AAD6-1252-481C-9DE9-BCAE3CCC62DF}" presName="hSp" presStyleCnt="0"/>
      <dgm:spPr/>
    </dgm:pt>
    <dgm:pt modelId="{94167C31-D3ED-45F8-B849-DE14AB84428B}" type="pres">
      <dgm:prSet presAssocID="{3202AAD6-1252-481C-9DE9-BCAE3CCC62DF}" presName="vProcSp" presStyleCnt="0"/>
      <dgm:spPr/>
    </dgm:pt>
    <dgm:pt modelId="{6018C05C-5B2A-4319-B620-9EDD63761862}" type="pres">
      <dgm:prSet presAssocID="{3202AAD6-1252-481C-9DE9-BCAE3CCC62DF}" presName="vSp1" presStyleCnt="0"/>
      <dgm:spPr/>
    </dgm:pt>
    <dgm:pt modelId="{687C8F62-65E1-4CC8-8537-9323748F47A2}" type="pres">
      <dgm:prSet presAssocID="{3202AAD6-1252-481C-9DE9-BCAE3CCC62DF}" presName="simulatedConn" presStyleLbl="solidFgAcc1" presStyleIdx="1" presStyleCnt="2"/>
      <dgm:spPr/>
    </dgm:pt>
    <dgm:pt modelId="{0F89B7BE-A0C0-454F-9D9C-45F36D59BE1E}" type="pres">
      <dgm:prSet presAssocID="{3202AAD6-1252-481C-9DE9-BCAE3CCC62DF}" presName="vSp2" presStyleCnt="0"/>
      <dgm:spPr/>
    </dgm:pt>
    <dgm:pt modelId="{0E8DF6FE-849F-4B5B-9C3C-5AACDFD48CFF}" type="pres">
      <dgm:prSet presAssocID="{3202AAD6-1252-481C-9DE9-BCAE3CCC62DF}" presName="sibTrans" presStyleCnt="0"/>
      <dgm:spPr/>
    </dgm:pt>
    <dgm:pt modelId="{BC524A9D-C81D-4B4C-AE66-795062C3F6D9}" type="pres">
      <dgm:prSet presAssocID="{D9A840BC-3258-4F7A-8BCF-D412571B0EA4}" presName="compositeNode" presStyleCnt="0">
        <dgm:presLayoutVars>
          <dgm:bulletEnabled val="1"/>
        </dgm:presLayoutVars>
      </dgm:prSet>
      <dgm:spPr/>
    </dgm:pt>
    <dgm:pt modelId="{101717BC-AFB3-4009-9320-CCAAF752E372}" type="pres">
      <dgm:prSet presAssocID="{D9A840BC-3258-4F7A-8BCF-D412571B0EA4}" presName="bgRect" presStyleLbl="node1" presStyleIdx="2" presStyleCnt="3" custScaleX="43266"/>
      <dgm:spPr/>
      <dgm:t>
        <a:bodyPr/>
        <a:lstStyle/>
        <a:p>
          <a:endParaRPr lang="bg-BG"/>
        </a:p>
      </dgm:t>
    </dgm:pt>
    <dgm:pt modelId="{B3842E0F-176F-468E-9830-6D7DAAD7EFB7}" type="pres">
      <dgm:prSet presAssocID="{D9A840BC-3258-4F7A-8BCF-D412571B0EA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B1A9B49-92F0-4FE5-8922-A446E451E0D6}" type="pres">
      <dgm:prSet presAssocID="{D9A840BC-3258-4F7A-8BCF-D412571B0EA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D6E27A4-551D-4255-86BF-E761F9F81DAA}" srcId="{7D7A7500-AD81-4021-B693-146582A10F52}" destId="{3466DF49-059C-426B-9990-90C3DBCCB1E7}" srcOrd="1" destOrd="0" parTransId="{0530E531-4E67-4AA8-A7F9-603F3F79D96B}" sibTransId="{3202AAD6-1252-481C-9DE9-BCAE3CCC62DF}"/>
    <dgm:cxn modelId="{08426A91-36F7-4B49-9CA5-11A3ADA05768}" type="presOf" srcId="{D9A840BC-3258-4F7A-8BCF-D412571B0EA4}" destId="{B3842E0F-176F-468E-9830-6D7DAAD7EFB7}" srcOrd="1" destOrd="0" presId="urn:microsoft.com/office/officeart/2005/8/layout/hProcess7"/>
    <dgm:cxn modelId="{891764B0-2187-47BB-9B47-C30EBDB278B8}" srcId="{3466DF49-059C-426B-9990-90C3DBCCB1E7}" destId="{6CE2DC6C-240E-4345-9467-30B3CF3D865A}" srcOrd="0" destOrd="0" parTransId="{A9041AB8-7F1A-404F-89A1-EE51119B73C7}" sibTransId="{5CACCD55-25C7-4D76-AE4C-CAD1D0E57C3B}"/>
    <dgm:cxn modelId="{C32CFEDD-59F6-4008-A086-68C860DF88FF}" type="presOf" srcId="{D9A840BC-3258-4F7A-8BCF-D412571B0EA4}" destId="{101717BC-AFB3-4009-9320-CCAAF752E372}" srcOrd="0" destOrd="0" presId="urn:microsoft.com/office/officeart/2005/8/layout/hProcess7"/>
    <dgm:cxn modelId="{C4BFDEDF-6779-495C-9A12-7087AEA3BE26}" type="presOf" srcId="{3466DF49-059C-426B-9990-90C3DBCCB1E7}" destId="{1C289C19-7445-4C31-8DB9-9C1865D86C99}" srcOrd="0" destOrd="0" presId="urn:microsoft.com/office/officeart/2005/8/layout/hProcess7"/>
    <dgm:cxn modelId="{0F30F862-B4B1-4543-8764-B51F649513DD}" type="presOf" srcId="{565B61BD-DBA5-4809-8A9A-6F19C73F4D97}" destId="{299EB73C-8215-4B71-82D6-017B93566F89}" srcOrd="1" destOrd="0" presId="urn:microsoft.com/office/officeart/2005/8/layout/hProcess7"/>
    <dgm:cxn modelId="{D47E1EC4-41C1-4FC1-9FD3-04ADD11D8E46}" srcId="{7D7A7500-AD81-4021-B693-146582A10F52}" destId="{565B61BD-DBA5-4809-8A9A-6F19C73F4D97}" srcOrd="0" destOrd="0" parTransId="{2ED0C01C-CA78-4DAC-9F16-B33880572CDB}" sibTransId="{588F74A3-B9DB-4B21-9B4C-C896E83FCF20}"/>
    <dgm:cxn modelId="{356E766F-D3CB-4794-B151-DB54CAC07334}" type="presOf" srcId="{6CE2DC6C-240E-4345-9467-30B3CF3D865A}" destId="{C80B4B28-1D7A-4995-866D-3857DD4F6160}" srcOrd="0" destOrd="0" presId="urn:microsoft.com/office/officeart/2005/8/layout/hProcess7"/>
    <dgm:cxn modelId="{42AEE003-E59A-49A6-8273-5873FC1F7D22}" type="presOf" srcId="{565B61BD-DBA5-4809-8A9A-6F19C73F4D97}" destId="{19CDBE0D-66EB-424E-A4EA-DCF14302638B}" srcOrd="0" destOrd="0" presId="urn:microsoft.com/office/officeart/2005/8/layout/hProcess7"/>
    <dgm:cxn modelId="{5D8AC88F-D5E7-472F-8FB2-3ECBC3F475FC}" srcId="{7D7A7500-AD81-4021-B693-146582A10F52}" destId="{D9A840BC-3258-4F7A-8BCF-D412571B0EA4}" srcOrd="2" destOrd="0" parTransId="{F76A57F1-9FA7-488A-B471-470886E07966}" sibTransId="{BE49F8AC-6A74-489F-836A-0426896B5935}"/>
    <dgm:cxn modelId="{15D93CB1-E9A3-4FA3-9CA9-ACBA20356838}" type="presOf" srcId="{7D7A7500-AD81-4021-B693-146582A10F52}" destId="{80473C66-1BF7-4313-8D3E-587A7E24DC55}" srcOrd="0" destOrd="0" presId="urn:microsoft.com/office/officeart/2005/8/layout/hProcess7"/>
    <dgm:cxn modelId="{0DCC22C8-C908-4A0D-B0FB-659560900CEA}" type="presOf" srcId="{8750D38E-22D3-4A80-9164-AEC6539C7ECD}" destId="{5B1A9B49-92F0-4FE5-8922-A446E451E0D6}" srcOrd="0" destOrd="0" presId="urn:microsoft.com/office/officeart/2005/8/layout/hProcess7"/>
    <dgm:cxn modelId="{40461280-E53B-4ACA-913E-4ED8471730A1}" type="presOf" srcId="{3466DF49-059C-426B-9990-90C3DBCCB1E7}" destId="{856B0F39-C466-4EA4-8679-80C49CF91E75}" srcOrd="1" destOrd="0" presId="urn:microsoft.com/office/officeart/2005/8/layout/hProcess7"/>
    <dgm:cxn modelId="{0EB42B48-1A79-43DC-9194-43FA71C0396A}" type="presOf" srcId="{442D6077-DFDE-48BB-BBD1-2EBDCD976081}" destId="{93C67DCA-072E-4DC3-A239-945BB30A5AAF}" srcOrd="0" destOrd="0" presId="urn:microsoft.com/office/officeart/2005/8/layout/hProcess7"/>
    <dgm:cxn modelId="{12A98673-8CEE-4CE4-A2EF-288C33C36915}" srcId="{565B61BD-DBA5-4809-8A9A-6F19C73F4D97}" destId="{442D6077-DFDE-48BB-BBD1-2EBDCD976081}" srcOrd="0" destOrd="0" parTransId="{1D3DD1B7-ADA2-46C5-B75C-7D9B8628B065}" sibTransId="{A30550EA-66D2-4830-A028-9C6BD709D5CA}"/>
    <dgm:cxn modelId="{B51EA6EC-22A2-43ED-BF93-C60D7D0A5A59}" srcId="{D9A840BC-3258-4F7A-8BCF-D412571B0EA4}" destId="{8750D38E-22D3-4A80-9164-AEC6539C7ECD}" srcOrd="0" destOrd="0" parTransId="{A15EAE72-8E90-41D4-BA0F-6ED4D12665CA}" sibTransId="{EA7BC56C-EE60-4C6F-B4F7-C402E7807551}"/>
    <dgm:cxn modelId="{91C04FA3-A41B-46C5-8134-CF27B3D843FC}" type="presParOf" srcId="{80473C66-1BF7-4313-8D3E-587A7E24DC55}" destId="{47224F4D-34B6-4979-B552-E964BA046A98}" srcOrd="0" destOrd="0" presId="urn:microsoft.com/office/officeart/2005/8/layout/hProcess7"/>
    <dgm:cxn modelId="{A7D4751C-CBB0-4892-B7D1-04DAAAC06DCB}" type="presParOf" srcId="{47224F4D-34B6-4979-B552-E964BA046A98}" destId="{19CDBE0D-66EB-424E-A4EA-DCF14302638B}" srcOrd="0" destOrd="0" presId="urn:microsoft.com/office/officeart/2005/8/layout/hProcess7"/>
    <dgm:cxn modelId="{2338A9DD-A1D4-4360-ADCC-07C2A11D81D1}" type="presParOf" srcId="{47224F4D-34B6-4979-B552-E964BA046A98}" destId="{299EB73C-8215-4B71-82D6-017B93566F89}" srcOrd="1" destOrd="0" presId="urn:microsoft.com/office/officeart/2005/8/layout/hProcess7"/>
    <dgm:cxn modelId="{B74EC600-FCD5-415F-A9B6-66EFF120D298}" type="presParOf" srcId="{47224F4D-34B6-4979-B552-E964BA046A98}" destId="{93C67DCA-072E-4DC3-A239-945BB30A5AAF}" srcOrd="2" destOrd="0" presId="urn:microsoft.com/office/officeart/2005/8/layout/hProcess7"/>
    <dgm:cxn modelId="{5842D0FB-7945-43E9-86D8-652B05E099C8}" type="presParOf" srcId="{80473C66-1BF7-4313-8D3E-587A7E24DC55}" destId="{99F49D2B-9E75-4E5C-ACA4-8C8E6233B44F}" srcOrd="1" destOrd="0" presId="urn:microsoft.com/office/officeart/2005/8/layout/hProcess7"/>
    <dgm:cxn modelId="{47622AD2-61F9-4EF1-8F10-EC3F94421951}" type="presParOf" srcId="{80473C66-1BF7-4313-8D3E-587A7E24DC55}" destId="{F2E0D7B7-303E-459B-9FBA-EF495DE080BF}" srcOrd="2" destOrd="0" presId="urn:microsoft.com/office/officeart/2005/8/layout/hProcess7"/>
    <dgm:cxn modelId="{F3935911-B258-48BA-AF5C-AF49DA4D59F6}" type="presParOf" srcId="{F2E0D7B7-303E-459B-9FBA-EF495DE080BF}" destId="{1BC1EC57-D9E5-40C7-8411-8365EA65C7E0}" srcOrd="0" destOrd="0" presId="urn:microsoft.com/office/officeart/2005/8/layout/hProcess7"/>
    <dgm:cxn modelId="{8CF0CF27-E9C3-4EA8-B33A-BA6B20DDDA7E}" type="presParOf" srcId="{F2E0D7B7-303E-459B-9FBA-EF495DE080BF}" destId="{53731F16-4E13-461C-A803-122CF1E4AA2F}" srcOrd="1" destOrd="0" presId="urn:microsoft.com/office/officeart/2005/8/layout/hProcess7"/>
    <dgm:cxn modelId="{18D53CEA-E82E-463E-8A3F-6B7FF76FD5BE}" type="presParOf" srcId="{F2E0D7B7-303E-459B-9FBA-EF495DE080BF}" destId="{65CE9B1B-5E5D-4538-A70D-3F9A4280E19A}" srcOrd="2" destOrd="0" presId="urn:microsoft.com/office/officeart/2005/8/layout/hProcess7"/>
    <dgm:cxn modelId="{78A46C48-86CC-4BF6-997B-638B05FC52BB}" type="presParOf" srcId="{80473C66-1BF7-4313-8D3E-587A7E24DC55}" destId="{89579DF4-4E9B-4FFF-858E-741C38AB7EF2}" srcOrd="3" destOrd="0" presId="urn:microsoft.com/office/officeart/2005/8/layout/hProcess7"/>
    <dgm:cxn modelId="{11EDA41B-CAF0-4EE6-B716-D9E639CB7191}" type="presParOf" srcId="{80473C66-1BF7-4313-8D3E-587A7E24DC55}" destId="{50D2B013-7A02-4567-A63B-3C60B836D5B1}" srcOrd="4" destOrd="0" presId="urn:microsoft.com/office/officeart/2005/8/layout/hProcess7"/>
    <dgm:cxn modelId="{FF857212-BBFC-44F1-9B97-F7984A5DC0A3}" type="presParOf" srcId="{50D2B013-7A02-4567-A63B-3C60B836D5B1}" destId="{1C289C19-7445-4C31-8DB9-9C1865D86C99}" srcOrd="0" destOrd="0" presId="urn:microsoft.com/office/officeart/2005/8/layout/hProcess7"/>
    <dgm:cxn modelId="{F522EECF-D0E6-4D8D-B2AE-D3D027E5EC44}" type="presParOf" srcId="{50D2B013-7A02-4567-A63B-3C60B836D5B1}" destId="{856B0F39-C466-4EA4-8679-80C49CF91E75}" srcOrd="1" destOrd="0" presId="urn:microsoft.com/office/officeart/2005/8/layout/hProcess7"/>
    <dgm:cxn modelId="{D1467243-9BFE-4656-9CCA-A0D2079F7E9D}" type="presParOf" srcId="{50D2B013-7A02-4567-A63B-3C60B836D5B1}" destId="{C80B4B28-1D7A-4995-866D-3857DD4F6160}" srcOrd="2" destOrd="0" presId="urn:microsoft.com/office/officeart/2005/8/layout/hProcess7"/>
    <dgm:cxn modelId="{EBCE40FF-48A7-45F5-BC29-2A556F4453DF}" type="presParOf" srcId="{80473C66-1BF7-4313-8D3E-587A7E24DC55}" destId="{6DA48F95-94EB-4C79-90AE-6EA463E931E2}" srcOrd="5" destOrd="0" presId="urn:microsoft.com/office/officeart/2005/8/layout/hProcess7"/>
    <dgm:cxn modelId="{8271F4F8-EDFF-4804-882E-9E75D9BF470E}" type="presParOf" srcId="{80473C66-1BF7-4313-8D3E-587A7E24DC55}" destId="{94167C31-D3ED-45F8-B849-DE14AB84428B}" srcOrd="6" destOrd="0" presId="urn:microsoft.com/office/officeart/2005/8/layout/hProcess7"/>
    <dgm:cxn modelId="{7E0B2570-2402-4DEB-AB8B-96118BEAA630}" type="presParOf" srcId="{94167C31-D3ED-45F8-B849-DE14AB84428B}" destId="{6018C05C-5B2A-4319-B620-9EDD63761862}" srcOrd="0" destOrd="0" presId="urn:microsoft.com/office/officeart/2005/8/layout/hProcess7"/>
    <dgm:cxn modelId="{99F2FAF6-CFEF-4EAF-9B66-101B350B4AC1}" type="presParOf" srcId="{94167C31-D3ED-45F8-B849-DE14AB84428B}" destId="{687C8F62-65E1-4CC8-8537-9323748F47A2}" srcOrd="1" destOrd="0" presId="urn:microsoft.com/office/officeart/2005/8/layout/hProcess7"/>
    <dgm:cxn modelId="{6DDCE33E-25ED-4199-9774-2D6AC23BDAF5}" type="presParOf" srcId="{94167C31-D3ED-45F8-B849-DE14AB84428B}" destId="{0F89B7BE-A0C0-454F-9D9C-45F36D59BE1E}" srcOrd="2" destOrd="0" presId="urn:microsoft.com/office/officeart/2005/8/layout/hProcess7"/>
    <dgm:cxn modelId="{E53E7FE8-389A-43B7-A781-00B4A44655AD}" type="presParOf" srcId="{80473C66-1BF7-4313-8D3E-587A7E24DC55}" destId="{0E8DF6FE-849F-4B5B-9C3C-5AACDFD48CFF}" srcOrd="7" destOrd="0" presId="urn:microsoft.com/office/officeart/2005/8/layout/hProcess7"/>
    <dgm:cxn modelId="{50667CA2-34BC-43F6-9F48-00C6A3A75F9C}" type="presParOf" srcId="{80473C66-1BF7-4313-8D3E-587A7E24DC55}" destId="{BC524A9D-C81D-4B4C-AE66-795062C3F6D9}" srcOrd="8" destOrd="0" presId="urn:microsoft.com/office/officeart/2005/8/layout/hProcess7"/>
    <dgm:cxn modelId="{8F903F99-CEC2-4227-AD89-831D35355A68}" type="presParOf" srcId="{BC524A9D-C81D-4B4C-AE66-795062C3F6D9}" destId="{101717BC-AFB3-4009-9320-CCAAF752E372}" srcOrd="0" destOrd="0" presId="urn:microsoft.com/office/officeart/2005/8/layout/hProcess7"/>
    <dgm:cxn modelId="{4C9E3C09-E72F-440A-A623-2BD9D5FA8534}" type="presParOf" srcId="{BC524A9D-C81D-4B4C-AE66-795062C3F6D9}" destId="{B3842E0F-176F-468E-9830-6D7DAAD7EFB7}" srcOrd="1" destOrd="0" presId="urn:microsoft.com/office/officeart/2005/8/layout/hProcess7"/>
    <dgm:cxn modelId="{969FBAFD-9CB9-404E-8A7B-6FAE7547B09A}" type="presParOf" srcId="{BC524A9D-C81D-4B4C-AE66-795062C3F6D9}" destId="{5B1A9B49-92F0-4FE5-8922-A446E451E0D6}" srcOrd="2" destOrd="0" presId="urn:microsoft.com/office/officeart/2005/8/layout/hProcess7"/>
  </dgm:cxnLst>
  <dgm:bg>
    <a:solidFill>
      <a:srgbClr val="EDF67A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866957-C07B-40FB-897A-0FEFCF98ADD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4B58F31-F20A-41D3-8C28-EE1AEA0B557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dirty="0" smtClean="0"/>
            <a:t>МОН</a:t>
          </a:r>
          <a:endParaRPr lang="bg-BG" dirty="0"/>
        </a:p>
      </dgm:t>
    </dgm:pt>
    <dgm:pt modelId="{ED40E42B-D2A3-4BF4-B87F-D218AA236646}" type="parTrans" cxnId="{CE950D06-5262-4B57-B644-108111424C80}">
      <dgm:prSet/>
      <dgm:spPr/>
      <dgm:t>
        <a:bodyPr/>
        <a:lstStyle/>
        <a:p>
          <a:endParaRPr lang="bg-BG"/>
        </a:p>
      </dgm:t>
    </dgm:pt>
    <dgm:pt modelId="{F8EF2192-6281-482E-BA97-50C1D8A47948}" type="sibTrans" cxnId="{CE950D06-5262-4B57-B644-108111424C80}">
      <dgm:prSet/>
      <dgm:spPr/>
      <dgm:t>
        <a:bodyPr/>
        <a:lstStyle/>
        <a:p>
          <a:endParaRPr lang="bg-BG"/>
        </a:p>
      </dgm:t>
    </dgm:pt>
    <dgm:pt modelId="{5A9E5305-5AD1-4552-8395-062EEE3052B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dirty="0" smtClean="0"/>
            <a:t>НЦН</a:t>
          </a:r>
          <a:endParaRPr lang="bg-BG" dirty="0"/>
        </a:p>
      </dgm:t>
    </dgm:pt>
    <dgm:pt modelId="{F6869876-0CA9-482A-BCAB-16C899D63BE3}" type="parTrans" cxnId="{AD05F0E9-19E5-4E13-BCB1-3FB5B88F84B3}">
      <dgm:prSet/>
      <dgm:spPr/>
      <dgm:t>
        <a:bodyPr/>
        <a:lstStyle/>
        <a:p>
          <a:endParaRPr lang="bg-BG"/>
        </a:p>
      </dgm:t>
    </dgm:pt>
    <dgm:pt modelId="{733CA3A9-6882-4218-BC4F-361B35256D3E}" type="sibTrans" cxnId="{AD05F0E9-19E5-4E13-BCB1-3FB5B88F84B3}">
      <dgm:prSet/>
      <dgm:spPr/>
      <dgm:t>
        <a:bodyPr/>
        <a:lstStyle/>
        <a:p>
          <a:endParaRPr lang="bg-BG"/>
        </a:p>
      </dgm:t>
    </dgm:pt>
    <dgm:pt modelId="{C2C0AF4B-7D25-4DF9-A7FC-4884652548B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dirty="0" smtClean="0"/>
            <a:t>НПО</a:t>
          </a:r>
          <a:endParaRPr lang="bg-BG" dirty="0"/>
        </a:p>
      </dgm:t>
    </dgm:pt>
    <dgm:pt modelId="{15F5C320-D651-4F38-9210-335EB8D5848B}" type="parTrans" cxnId="{6CB64D2A-0B47-44C2-9AC7-C3A40A97EDD6}">
      <dgm:prSet/>
      <dgm:spPr/>
      <dgm:t>
        <a:bodyPr/>
        <a:lstStyle/>
        <a:p>
          <a:endParaRPr lang="bg-BG"/>
        </a:p>
      </dgm:t>
    </dgm:pt>
    <dgm:pt modelId="{1681607F-1967-4208-812F-90868D547FD9}" type="sibTrans" cxnId="{6CB64D2A-0B47-44C2-9AC7-C3A40A97EDD6}">
      <dgm:prSet/>
      <dgm:spPr/>
      <dgm:t>
        <a:bodyPr/>
        <a:lstStyle/>
        <a:p>
          <a:endParaRPr lang="bg-BG"/>
        </a:p>
      </dgm:t>
    </dgm:pt>
    <dgm:pt modelId="{4EC6F2BD-EE34-4029-AC53-5780C67AB6F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dirty="0" smtClean="0"/>
            <a:t>БРАНШОВИ ОРГАНИЗАЦИИ</a:t>
          </a:r>
          <a:endParaRPr lang="bg-BG" dirty="0"/>
        </a:p>
      </dgm:t>
    </dgm:pt>
    <dgm:pt modelId="{6899950D-E44C-477E-AFD6-6A2A4FA715B8}" type="parTrans" cxnId="{2C015DD9-9F02-4FF3-A581-42CE7D96A4C1}">
      <dgm:prSet/>
      <dgm:spPr/>
      <dgm:t>
        <a:bodyPr/>
        <a:lstStyle/>
        <a:p>
          <a:endParaRPr lang="bg-BG"/>
        </a:p>
      </dgm:t>
    </dgm:pt>
    <dgm:pt modelId="{A117C442-7C2F-4717-9122-237253DFD56D}" type="sibTrans" cxnId="{2C015DD9-9F02-4FF3-A581-42CE7D96A4C1}">
      <dgm:prSet/>
      <dgm:spPr/>
      <dgm:t>
        <a:bodyPr/>
        <a:lstStyle/>
        <a:p>
          <a:endParaRPr lang="bg-BG"/>
        </a:p>
      </dgm:t>
    </dgm:pt>
    <dgm:pt modelId="{2E1EB4FA-5CE8-4432-BC49-9D98E1E10BA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dirty="0" smtClean="0"/>
            <a:t>СИНДИКАТИ</a:t>
          </a:r>
          <a:endParaRPr lang="bg-BG" dirty="0"/>
        </a:p>
      </dgm:t>
    </dgm:pt>
    <dgm:pt modelId="{616D6CB6-11F3-4504-968B-1DBC7F0C0D2B}" type="parTrans" cxnId="{49E79F72-83ED-4C61-9D2A-93FD8453A3A2}">
      <dgm:prSet/>
      <dgm:spPr/>
      <dgm:t>
        <a:bodyPr/>
        <a:lstStyle/>
        <a:p>
          <a:endParaRPr lang="bg-BG"/>
        </a:p>
      </dgm:t>
    </dgm:pt>
    <dgm:pt modelId="{67479A7D-3254-4F08-8A88-92E973C5C279}" type="sibTrans" cxnId="{49E79F72-83ED-4C61-9D2A-93FD8453A3A2}">
      <dgm:prSet/>
      <dgm:spPr/>
      <dgm:t>
        <a:bodyPr/>
        <a:lstStyle/>
        <a:p>
          <a:endParaRPr lang="bg-BG"/>
        </a:p>
      </dgm:t>
    </dgm:pt>
    <dgm:pt modelId="{3C62AB81-8B3E-4A17-8DD9-7C22C5FFDA0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dirty="0" smtClean="0"/>
            <a:t>ВУЗ</a:t>
          </a:r>
          <a:endParaRPr lang="bg-BG" dirty="0"/>
        </a:p>
      </dgm:t>
    </dgm:pt>
    <dgm:pt modelId="{C59936AE-2CA9-4ED7-9E9F-BD5225213E21}" type="parTrans" cxnId="{9AF8579F-A1F8-4E4F-BDD1-4FA89EEB02BC}">
      <dgm:prSet/>
      <dgm:spPr/>
      <dgm:t>
        <a:bodyPr/>
        <a:lstStyle/>
        <a:p>
          <a:endParaRPr lang="bg-BG"/>
        </a:p>
      </dgm:t>
    </dgm:pt>
    <dgm:pt modelId="{ACE4A516-94A5-460F-B3A6-9B331906FA88}" type="sibTrans" cxnId="{9AF8579F-A1F8-4E4F-BDD1-4FA89EEB02BC}">
      <dgm:prSet/>
      <dgm:spPr/>
      <dgm:t>
        <a:bodyPr/>
        <a:lstStyle/>
        <a:p>
          <a:endParaRPr lang="bg-BG"/>
        </a:p>
      </dgm:t>
    </dgm:pt>
    <dgm:pt modelId="{B1866FC3-1361-4940-8A85-02AF0C1AA324}" type="pres">
      <dgm:prSet presAssocID="{81866957-C07B-40FB-897A-0FEFCF98AD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F171188-3EDD-43A8-B46C-9B4096A3BCD8}" type="pres">
      <dgm:prSet presAssocID="{14B58F31-F20A-41D3-8C28-EE1AEA0B557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C16665C-0868-4B5D-A45D-3DA2D527D6A4}" type="pres">
      <dgm:prSet presAssocID="{14B58F31-F20A-41D3-8C28-EE1AEA0B557B}" presName="spNode" presStyleCnt="0"/>
      <dgm:spPr/>
    </dgm:pt>
    <dgm:pt modelId="{9AF7367C-8772-4B58-AF25-923B43288AE0}" type="pres">
      <dgm:prSet presAssocID="{F8EF2192-6281-482E-BA97-50C1D8A47948}" presName="sibTrans" presStyleLbl="sibTrans1D1" presStyleIdx="0" presStyleCnt="6"/>
      <dgm:spPr/>
      <dgm:t>
        <a:bodyPr/>
        <a:lstStyle/>
        <a:p>
          <a:endParaRPr lang="bg-BG"/>
        </a:p>
      </dgm:t>
    </dgm:pt>
    <dgm:pt modelId="{EAD65DFE-F56A-43DA-AFF6-7D50C5FED9D5}" type="pres">
      <dgm:prSet presAssocID="{5A9E5305-5AD1-4552-8395-062EEE3052B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77D4800-5F8E-4B06-9C5A-7F56F9FFA794}" type="pres">
      <dgm:prSet presAssocID="{5A9E5305-5AD1-4552-8395-062EEE3052BC}" presName="spNode" presStyleCnt="0"/>
      <dgm:spPr/>
    </dgm:pt>
    <dgm:pt modelId="{120E3C23-C121-43E0-B5CE-106884890AB2}" type="pres">
      <dgm:prSet presAssocID="{733CA3A9-6882-4218-BC4F-361B35256D3E}" presName="sibTrans" presStyleLbl="sibTrans1D1" presStyleIdx="1" presStyleCnt="6"/>
      <dgm:spPr/>
      <dgm:t>
        <a:bodyPr/>
        <a:lstStyle/>
        <a:p>
          <a:endParaRPr lang="bg-BG"/>
        </a:p>
      </dgm:t>
    </dgm:pt>
    <dgm:pt modelId="{C142A2CC-CCC0-4ACE-90C0-880FD79165E7}" type="pres">
      <dgm:prSet presAssocID="{C2C0AF4B-7D25-4DF9-A7FC-4884652548B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D913C4E-CCF8-4A0C-B876-40AA1632C1CE}" type="pres">
      <dgm:prSet presAssocID="{C2C0AF4B-7D25-4DF9-A7FC-4884652548B7}" presName="spNode" presStyleCnt="0"/>
      <dgm:spPr/>
    </dgm:pt>
    <dgm:pt modelId="{F6EDFAC4-319B-4E7C-B142-6899B943B3AA}" type="pres">
      <dgm:prSet presAssocID="{1681607F-1967-4208-812F-90868D547FD9}" presName="sibTrans" presStyleLbl="sibTrans1D1" presStyleIdx="2" presStyleCnt="6"/>
      <dgm:spPr/>
      <dgm:t>
        <a:bodyPr/>
        <a:lstStyle/>
        <a:p>
          <a:endParaRPr lang="bg-BG"/>
        </a:p>
      </dgm:t>
    </dgm:pt>
    <dgm:pt modelId="{DBA4DCF8-381A-4783-ABEA-EF629038F192}" type="pres">
      <dgm:prSet presAssocID="{4EC6F2BD-EE34-4029-AC53-5780C67AB6F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F0383B2-47E2-42A4-840D-10772D44C9B4}" type="pres">
      <dgm:prSet presAssocID="{4EC6F2BD-EE34-4029-AC53-5780C67AB6F8}" presName="spNode" presStyleCnt="0"/>
      <dgm:spPr/>
    </dgm:pt>
    <dgm:pt modelId="{943A5322-4D3F-47CF-A550-96B793FFD57E}" type="pres">
      <dgm:prSet presAssocID="{A117C442-7C2F-4717-9122-237253DFD56D}" presName="sibTrans" presStyleLbl="sibTrans1D1" presStyleIdx="3" presStyleCnt="6"/>
      <dgm:spPr/>
      <dgm:t>
        <a:bodyPr/>
        <a:lstStyle/>
        <a:p>
          <a:endParaRPr lang="bg-BG"/>
        </a:p>
      </dgm:t>
    </dgm:pt>
    <dgm:pt modelId="{7DF3C69C-4B4D-44B8-A4F4-3FD947F1DFEF}" type="pres">
      <dgm:prSet presAssocID="{2E1EB4FA-5CE8-4432-BC49-9D98E1E10BA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4556047-2279-482E-A155-92F8F9C4F99C}" type="pres">
      <dgm:prSet presAssocID="{2E1EB4FA-5CE8-4432-BC49-9D98E1E10BA3}" presName="spNode" presStyleCnt="0"/>
      <dgm:spPr/>
    </dgm:pt>
    <dgm:pt modelId="{35CD2CB7-4F05-476E-9B9B-3019E8A1FEA2}" type="pres">
      <dgm:prSet presAssocID="{67479A7D-3254-4F08-8A88-92E973C5C279}" presName="sibTrans" presStyleLbl="sibTrans1D1" presStyleIdx="4" presStyleCnt="6"/>
      <dgm:spPr/>
      <dgm:t>
        <a:bodyPr/>
        <a:lstStyle/>
        <a:p>
          <a:endParaRPr lang="bg-BG"/>
        </a:p>
      </dgm:t>
    </dgm:pt>
    <dgm:pt modelId="{25862CE0-6D90-4CE7-9324-6496B06154C8}" type="pres">
      <dgm:prSet presAssocID="{3C62AB81-8B3E-4A17-8DD9-7C22C5FFDA0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388C39A-4918-45ED-B535-819038E97570}" type="pres">
      <dgm:prSet presAssocID="{3C62AB81-8B3E-4A17-8DD9-7C22C5FFDA0E}" presName="spNode" presStyleCnt="0"/>
      <dgm:spPr/>
    </dgm:pt>
    <dgm:pt modelId="{5A21EE84-401B-4BEE-86F6-87680A9DA4C3}" type="pres">
      <dgm:prSet presAssocID="{ACE4A516-94A5-460F-B3A6-9B331906FA88}" presName="sibTrans" presStyleLbl="sibTrans1D1" presStyleIdx="5" presStyleCnt="6"/>
      <dgm:spPr/>
      <dgm:t>
        <a:bodyPr/>
        <a:lstStyle/>
        <a:p>
          <a:endParaRPr lang="bg-BG"/>
        </a:p>
      </dgm:t>
    </dgm:pt>
  </dgm:ptLst>
  <dgm:cxnLst>
    <dgm:cxn modelId="{CEC7A311-F9AB-4D6D-81AC-55AB93D3A0CF}" type="presOf" srcId="{C2C0AF4B-7D25-4DF9-A7FC-4884652548B7}" destId="{C142A2CC-CCC0-4ACE-90C0-880FD79165E7}" srcOrd="0" destOrd="0" presId="urn:microsoft.com/office/officeart/2005/8/layout/cycle5"/>
    <dgm:cxn modelId="{CE950D06-5262-4B57-B644-108111424C80}" srcId="{81866957-C07B-40FB-897A-0FEFCF98ADDE}" destId="{14B58F31-F20A-41D3-8C28-EE1AEA0B557B}" srcOrd="0" destOrd="0" parTransId="{ED40E42B-D2A3-4BF4-B87F-D218AA236646}" sibTransId="{F8EF2192-6281-482E-BA97-50C1D8A47948}"/>
    <dgm:cxn modelId="{9AF8579F-A1F8-4E4F-BDD1-4FA89EEB02BC}" srcId="{81866957-C07B-40FB-897A-0FEFCF98ADDE}" destId="{3C62AB81-8B3E-4A17-8DD9-7C22C5FFDA0E}" srcOrd="5" destOrd="0" parTransId="{C59936AE-2CA9-4ED7-9E9F-BD5225213E21}" sibTransId="{ACE4A516-94A5-460F-B3A6-9B331906FA88}"/>
    <dgm:cxn modelId="{DBD5B33B-A00D-45FB-BDC6-3740B714CCAE}" type="presOf" srcId="{4EC6F2BD-EE34-4029-AC53-5780C67AB6F8}" destId="{DBA4DCF8-381A-4783-ABEA-EF629038F192}" srcOrd="0" destOrd="0" presId="urn:microsoft.com/office/officeart/2005/8/layout/cycle5"/>
    <dgm:cxn modelId="{0BA165FE-2089-4A1F-9233-AD5AEE74D74F}" type="presOf" srcId="{1681607F-1967-4208-812F-90868D547FD9}" destId="{F6EDFAC4-319B-4E7C-B142-6899B943B3AA}" srcOrd="0" destOrd="0" presId="urn:microsoft.com/office/officeart/2005/8/layout/cycle5"/>
    <dgm:cxn modelId="{49E79F72-83ED-4C61-9D2A-93FD8453A3A2}" srcId="{81866957-C07B-40FB-897A-0FEFCF98ADDE}" destId="{2E1EB4FA-5CE8-4432-BC49-9D98E1E10BA3}" srcOrd="4" destOrd="0" parTransId="{616D6CB6-11F3-4504-968B-1DBC7F0C0D2B}" sibTransId="{67479A7D-3254-4F08-8A88-92E973C5C279}"/>
    <dgm:cxn modelId="{6CB64D2A-0B47-44C2-9AC7-C3A40A97EDD6}" srcId="{81866957-C07B-40FB-897A-0FEFCF98ADDE}" destId="{C2C0AF4B-7D25-4DF9-A7FC-4884652548B7}" srcOrd="2" destOrd="0" parTransId="{15F5C320-D651-4F38-9210-335EB8D5848B}" sibTransId="{1681607F-1967-4208-812F-90868D547FD9}"/>
    <dgm:cxn modelId="{0284C7F1-E4E1-4312-A3BD-76415FDF37BD}" type="presOf" srcId="{2E1EB4FA-5CE8-4432-BC49-9D98E1E10BA3}" destId="{7DF3C69C-4B4D-44B8-A4F4-3FD947F1DFEF}" srcOrd="0" destOrd="0" presId="urn:microsoft.com/office/officeart/2005/8/layout/cycle5"/>
    <dgm:cxn modelId="{8986344B-1785-4665-A424-7FF1AFF20970}" type="presOf" srcId="{A117C442-7C2F-4717-9122-237253DFD56D}" destId="{943A5322-4D3F-47CF-A550-96B793FFD57E}" srcOrd="0" destOrd="0" presId="urn:microsoft.com/office/officeart/2005/8/layout/cycle5"/>
    <dgm:cxn modelId="{BD3EC47C-45D4-4D6D-A6A2-B59D0B91B29B}" type="presOf" srcId="{14B58F31-F20A-41D3-8C28-EE1AEA0B557B}" destId="{1F171188-3EDD-43A8-B46C-9B4096A3BCD8}" srcOrd="0" destOrd="0" presId="urn:microsoft.com/office/officeart/2005/8/layout/cycle5"/>
    <dgm:cxn modelId="{93572086-28E5-4BBE-BE4D-6B260DC7F0B7}" type="presOf" srcId="{ACE4A516-94A5-460F-B3A6-9B331906FA88}" destId="{5A21EE84-401B-4BEE-86F6-87680A9DA4C3}" srcOrd="0" destOrd="0" presId="urn:microsoft.com/office/officeart/2005/8/layout/cycle5"/>
    <dgm:cxn modelId="{8FDB37DF-1D25-49BF-9AFB-ACC001337D3A}" type="presOf" srcId="{5A9E5305-5AD1-4552-8395-062EEE3052BC}" destId="{EAD65DFE-F56A-43DA-AFF6-7D50C5FED9D5}" srcOrd="0" destOrd="0" presId="urn:microsoft.com/office/officeart/2005/8/layout/cycle5"/>
    <dgm:cxn modelId="{5DCA8EEF-9ACC-46E0-AAFE-5AA44163B948}" type="presOf" srcId="{733CA3A9-6882-4218-BC4F-361B35256D3E}" destId="{120E3C23-C121-43E0-B5CE-106884890AB2}" srcOrd="0" destOrd="0" presId="urn:microsoft.com/office/officeart/2005/8/layout/cycle5"/>
    <dgm:cxn modelId="{AD05F0E9-19E5-4E13-BCB1-3FB5B88F84B3}" srcId="{81866957-C07B-40FB-897A-0FEFCF98ADDE}" destId="{5A9E5305-5AD1-4552-8395-062EEE3052BC}" srcOrd="1" destOrd="0" parTransId="{F6869876-0CA9-482A-BCAB-16C899D63BE3}" sibTransId="{733CA3A9-6882-4218-BC4F-361B35256D3E}"/>
    <dgm:cxn modelId="{34EEEC2E-D363-4E4A-92EE-23340F732CBD}" type="presOf" srcId="{81866957-C07B-40FB-897A-0FEFCF98ADDE}" destId="{B1866FC3-1361-4940-8A85-02AF0C1AA324}" srcOrd="0" destOrd="0" presId="urn:microsoft.com/office/officeart/2005/8/layout/cycle5"/>
    <dgm:cxn modelId="{C96440F3-2120-4D7E-AAE9-B4C395D896F7}" type="presOf" srcId="{3C62AB81-8B3E-4A17-8DD9-7C22C5FFDA0E}" destId="{25862CE0-6D90-4CE7-9324-6496B06154C8}" srcOrd="0" destOrd="0" presId="urn:microsoft.com/office/officeart/2005/8/layout/cycle5"/>
    <dgm:cxn modelId="{643D0B58-3C6A-43C6-A268-7F6D10925F5B}" type="presOf" srcId="{F8EF2192-6281-482E-BA97-50C1D8A47948}" destId="{9AF7367C-8772-4B58-AF25-923B43288AE0}" srcOrd="0" destOrd="0" presId="urn:microsoft.com/office/officeart/2005/8/layout/cycle5"/>
    <dgm:cxn modelId="{2C015DD9-9F02-4FF3-A581-42CE7D96A4C1}" srcId="{81866957-C07B-40FB-897A-0FEFCF98ADDE}" destId="{4EC6F2BD-EE34-4029-AC53-5780C67AB6F8}" srcOrd="3" destOrd="0" parTransId="{6899950D-E44C-477E-AFD6-6A2A4FA715B8}" sibTransId="{A117C442-7C2F-4717-9122-237253DFD56D}"/>
    <dgm:cxn modelId="{804BB864-6607-425C-A207-F590DA479179}" type="presOf" srcId="{67479A7D-3254-4F08-8A88-92E973C5C279}" destId="{35CD2CB7-4F05-476E-9B9B-3019E8A1FEA2}" srcOrd="0" destOrd="0" presId="urn:microsoft.com/office/officeart/2005/8/layout/cycle5"/>
    <dgm:cxn modelId="{B5153143-1F3C-4B30-A1B9-643804BC977A}" type="presParOf" srcId="{B1866FC3-1361-4940-8A85-02AF0C1AA324}" destId="{1F171188-3EDD-43A8-B46C-9B4096A3BCD8}" srcOrd="0" destOrd="0" presId="urn:microsoft.com/office/officeart/2005/8/layout/cycle5"/>
    <dgm:cxn modelId="{B3304F2B-508F-46D0-AB6F-26FF00E4BF66}" type="presParOf" srcId="{B1866FC3-1361-4940-8A85-02AF0C1AA324}" destId="{0C16665C-0868-4B5D-A45D-3DA2D527D6A4}" srcOrd="1" destOrd="0" presId="urn:microsoft.com/office/officeart/2005/8/layout/cycle5"/>
    <dgm:cxn modelId="{D9124D43-35BC-4246-AC49-E5B5D54BE575}" type="presParOf" srcId="{B1866FC3-1361-4940-8A85-02AF0C1AA324}" destId="{9AF7367C-8772-4B58-AF25-923B43288AE0}" srcOrd="2" destOrd="0" presId="urn:microsoft.com/office/officeart/2005/8/layout/cycle5"/>
    <dgm:cxn modelId="{7FAD4EA1-05B7-4A1D-9CF4-DC3E0EA9206B}" type="presParOf" srcId="{B1866FC3-1361-4940-8A85-02AF0C1AA324}" destId="{EAD65DFE-F56A-43DA-AFF6-7D50C5FED9D5}" srcOrd="3" destOrd="0" presId="urn:microsoft.com/office/officeart/2005/8/layout/cycle5"/>
    <dgm:cxn modelId="{959B53A9-2954-4E96-9B69-48C881FBEA1B}" type="presParOf" srcId="{B1866FC3-1361-4940-8A85-02AF0C1AA324}" destId="{E77D4800-5F8E-4B06-9C5A-7F56F9FFA794}" srcOrd="4" destOrd="0" presId="urn:microsoft.com/office/officeart/2005/8/layout/cycle5"/>
    <dgm:cxn modelId="{569048D0-CE61-41E3-B053-84669BB3D9BC}" type="presParOf" srcId="{B1866FC3-1361-4940-8A85-02AF0C1AA324}" destId="{120E3C23-C121-43E0-B5CE-106884890AB2}" srcOrd="5" destOrd="0" presId="urn:microsoft.com/office/officeart/2005/8/layout/cycle5"/>
    <dgm:cxn modelId="{0C059837-2815-47BC-8CBA-B1FCB33EE3B9}" type="presParOf" srcId="{B1866FC3-1361-4940-8A85-02AF0C1AA324}" destId="{C142A2CC-CCC0-4ACE-90C0-880FD79165E7}" srcOrd="6" destOrd="0" presId="urn:microsoft.com/office/officeart/2005/8/layout/cycle5"/>
    <dgm:cxn modelId="{10045D47-1F3C-472F-BA7A-9D88CFB2F4D3}" type="presParOf" srcId="{B1866FC3-1361-4940-8A85-02AF0C1AA324}" destId="{CD913C4E-CCF8-4A0C-B876-40AA1632C1CE}" srcOrd="7" destOrd="0" presId="urn:microsoft.com/office/officeart/2005/8/layout/cycle5"/>
    <dgm:cxn modelId="{C77CE419-4D5E-4611-9E79-84C75BC71480}" type="presParOf" srcId="{B1866FC3-1361-4940-8A85-02AF0C1AA324}" destId="{F6EDFAC4-319B-4E7C-B142-6899B943B3AA}" srcOrd="8" destOrd="0" presId="urn:microsoft.com/office/officeart/2005/8/layout/cycle5"/>
    <dgm:cxn modelId="{DE73B09F-7641-4010-86AF-1371160C9739}" type="presParOf" srcId="{B1866FC3-1361-4940-8A85-02AF0C1AA324}" destId="{DBA4DCF8-381A-4783-ABEA-EF629038F192}" srcOrd="9" destOrd="0" presId="urn:microsoft.com/office/officeart/2005/8/layout/cycle5"/>
    <dgm:cxn modelId="{E69002EA-62A2-47E3-A67B-6DC0D5E8F78D}" type="presParOf" srcId="{B1866FC3-1361-4940-8A85-02AF0C1AA324}" destId="{CF0383B2-47E2-42A4-840D-10772D44C9B4}" srcOrd="10" destOrd="0" presId="urn:microsoft.com/office/officeart/2005/8/layout/cycle5"/>
    <dgm:cxn modelId="{9C1DE33C-E84D-4C46-95A9-42FEDFD8AFDF}" type="presParOf" srcId="{B1866FC3-1361-4940-8A85-02AF0C1AA324}" destId="{943A5322-4D3F-47CF-A550-96B793FFD57E}" srcOrd="11" destOrd="0" presId="urn:microsoft.com/office/officeart/2005/8/layout/cycle5"/>
    <dgm:cxn modelId="{C880F5A5-8F4F-4204-B9CC-4EE00A500053}" type="presParOf" srcId="{B1866FC3-1361-4940-8A85-02AF0C1AA324}" destId="{7DF3C69C-4B4D-44B8-A4F4-3FD947F1DFEF}" srcOrd="12" destOrd="0" presId="urn:microsoft.com/office/officeart/2005/8/layout/cycle5"/>
    <dgm:cxn modelId="{289F8373-F6F5-4D00-BB6B-10F0E204FD6F}" type="presParOf" srcId="{B1866FC3-1361-4940-8A85-02AF0C1AA324}" destId="{E4556047-2279-482E-A155-92F8F9C4F99C}" srcOrd="13" destOrd="0" presId="urn:microsoft.com/office/officeart/2005/8/layout/cycle5"/>
    <dgm:cxn modelId="{44486DD2-0E2F-4139-96C7-387BBBF30F83}" type="presParOf" srcId="{B1866FC3-1361-4940-8A85-02AF0C1AA324}" destId="{35CD2CB7-4F05-476E-9B9B-3019E8A1FEA2}" srcOrd="14" destOrd="0" presId="urn:microsoft.com/office/officeart/2005/8/layout/cycle5"/>
    <dgm:cxn modelId="{1F71063B-874F-4CC9-97CE-092A72A9A6B2}" type="presParOf" srcId="{B1866FC3-1361-4940-8A85-02AF0C1AA324}" destId="{25862CE0-6D90-4CE7-9324-6496B06154C8}" srcOrd="15" destOrd="0" presId="urn:microsoft.com/office/officeart/2005/8/layout/cycle5"/>
    <dgm:cxn modelId="{09B06F93-4678-4B74-BB07-B5AF02C8C261}" type="presParOf" srcId="{B1866FC3-1361-4940-8A85-02AF0C1AA324}" destId="{F388C39A-4918-45ED-B535-819038E97570}" srcOrd="16" destOrd="0" presId="urn:microsoft.com/office/officeart/2005/8/layout/cycle5"/>
    <dgm:cxn modelId="{0B3C4BC6-6960-4720-BDCB-E27A3E3B1124}" type="presParOf" srcId="{B1866FC3-1361-4940-8A85-02AF0C1AA324}" destId="{5A21EE84-401B-4BEE-86F6-87680A9DA4C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4D719-3A30-45C2-81C5-AE904D6D71E4}">
      <dsp:nvSpPr>
        <dsp:cNvPr id="0" name=""/>
        <dsp:cNvSpPr/>
      </dsp:nvSpPr>
      <dsp:spPr>
        <a:xfrm>
          <a:off x="3561251" y="1802979"/>
          <a:ext cx="2572660" cy="222545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НАСТАВНИК</a:t>
          </a:r>
          <a:endParaRPr lang="bg-BG" sz="1800" b="1" kern="1200" dirty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</dsp:txBody>
      <dsp:txXfrm>
        <a:off x="3987577" y="2171768"/>
        <a:ext cx="1720008" cy="1487877"/>
      </dsp:txXfrm>
    </dsp:sp>
    <dsp:sp modelId="{887609A8-61E9-4D65-A807-F5008A8265C7}">
      <dsp:nvSpPr>
        <dsp:cNvPr id="0" name=""/>
        <dsp:cNvSpPr/>
      </dsp:nvSpPr>
      <dsp:spPr>
        <a:xfrm>
          <a:off x="8303788" y="2428320"/>
          <a:ext cx="970657" cy="8363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A03A4-9E15-449E-9319-A43677AA2D64}">
      <dsp:nvSpPr>
        <dsp:cNvPr id="0" name=""/>
        <dsp:cNvSpPr/>
      </dsp:nvSpPr>
      <dsp:spPr>
        <a:xfrm>
          <a:off x="3898456" y="190835"/>
          <a:ext cx="1828824" cy="115843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СЪВЕТНИК</a:t>
          </a:r>
          <a:endParaRPr lang="bg-BG" sz="1300" b="1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4161180" y="357253"/>
        <a:ext cx="1303376" cy="825600"/>
      </dsp:txXfrm>
    </dsp:sp>
    <dsp:sp modelId="{29C48A34-8CFC-44AD-A2D6-4B3BEFB2DE3E}">
      <dsp:nvSpPr>
        <dsp:cNvPr id="0" name=""/>
        <dsp:cNvSpPr/>
      </dsp:nvSpPr>
      <dsp:spPr>
        <a:xfrm>
          <a:off x="6659473" y="2521630"/>
          <a:ext cx="970657" cy="83634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EAD7A-415F-4FDE-A8DE-822E8C2EA2DD}">
      <dsp:nvSpPr>
        <dsp:cNvPr id="0" name=""/>
        <dsp:cNvSpPr/>
      </dsp:nvSpPr>
      <dsp:spPr>
        <a:xfrm>
          <a:off x="5778230" y="292211"/>
          <a:ext cx="1841769" cy="12821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МОТИВАТОР</a:t>
          </a:r>
          <a:endParaRPr lang="bg-BG" sz="1300" b="1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6053814" y="484060"/>
        <a:ext cx="1290601" cy="898454"/>
      </dsp:txXfrm>
    </dsp:sp>
    <dsp:sp modelId="{4323BA93-EECF-406D-B593-829F5852CF5B}">
      <dsp:nvSpPr>
        <dsp:cNvPr id="0" name=""/>
        <dsp:cNvSpPr/>
      </dsp:nvSpPr>
      <dsp:spPr>
        <a:xfrm>
          <a:off x="5872535" y="4286560"/>
          <a:ext cx="970657" cy="83634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13581-0D45-4A60-96EA-4ED5E1C7A26B}">
      <dsp:nvSpPr>
        <dsp:cNvPr id="0" name=""/>
        <dsp:cNvSpPr/>
      </dsp:nvSpPr>
      <dsp:spPr>
        <a:xfrm>
          <a:off x="6324853" y="3358985"/>
          <a:ext cx="1768802" cy="120324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latin typeface="Arial Black" panose="020B0A04020102020204" pitchFamily="34" charset="0"/>
            </a:rPr>
            <a:t>ТРЕНЬОР</a:t>
          </a:r>
          <a:endParaRPr lang="bg-BG" sz="1600" kern="1200" dirty="0">
            <a:latin typeface="Arial Black" panose="020B0A04020102020204" pitchFamily="34" charset="0"/>
          </a:endParaRPr>
        </a:p>
      </dsp:txBody>
      <dsp:txXfrm>
        <a:off x="6586843" y="3537207"/>
        <a:ext cx="1244822" cy="846805"/>
      </dsp:txXfrm>
    </dsp:sp>
    <dsp:sp modelId="{0407AF5D-6CB1-4757-8B43-B681248B67B0}">
      <dsp:nvSpPr>
        <dsp:cNvPr id="0" name=""/>
        <dsp:cNvSpPr/>
      </dsp:nvSpPr>
      <dsp:spPr>
        <a:xfrm>
          <a:off x="3920448" y="4469766"/>
          <a:ext cx="970657" cy="83634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1781A-44F7-4F30-81E8-B3A677F5C9D2}">
      <dsp:nvSpPr>
        <dsp:cNvPr id="0" name=""/>
        <dsp:cNvSpPr/>
      </dsp:nvSpPr>
      <dsp:spPr>
        <a:xfrm>
          <a:off x="1703307" y="3264670"/>
          <a:ext cx="1680760" cy="116332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kern="1200" dirty="0" smtClean="0">
              <a:latin typeface="Arial Black" panose="020B0A04020102020204" pitchFamily="34" charset="0"/>
            </a:rPr>
            <a:t>ПРИЯТЕЛ</a:t>
          </a:r>
          <a:endParaRPr lang="bg-BG" sz="1300" kern="1200" dirty="0">
            <a:latin typeface="Arial Black" panose="020B0A04020102020204" pitchFamily="34" charset="0"/>
          </a:endParaRPr>
        </a:p>
      </dsp:txBody>
      <dsp:txXfrm>
        <a:off x="1954158" y="3438294"/>
        <a:ext cx="1179058" cy="816076"/>
      </dsp:txXfrm>
    </dsp:sp>
    <dsp:sp modelId="{403E1C43-1AA1-4203-9B45-5B34E02C3E94}">
      <dsp:nvSpPr>
        <dsp:cNvPr id="0" name=""/>
        <dsp:cNvSpPr/>
      </dsp:nvSpPr>
      <dsp:spPr>
        <a:xfrm>
          <a:off x="9373448" y="2428314"/>
          <a:ext cx="970657" cy="8363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EF0CC-3857-4F6A-8483-8679774DEB07}">
      <dsp:nvSpPr>
        <dsp:cNvPr id="0" name=""/>
        <dsp:cNvSpPr/>
      </dsp:nvSpPr>
      <dsp:spPr>
        <a:xfrm>
          <a:off x="1573197" y="1930761"/>
          <a:ext cx="1962721" cy="114734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>
              <a:latin typeface="Arial Black" panose="020B0A04020102020204" pitchFamily="34" charset="0"/>
            </a:rPr>
            <a:t>ВДЪХНОВИТЕЛ</a:t>
          </a:r>
          <a:endParaRPr lang="bg-BG" sz="1200" kern="1200" dirty="0">
            <a:latin typeface="Arial Black" panose="020B0A04020102020204" pitchFamily="34" charset="0"/>
          </a:endParaRPr>
        </a:p>
      </dsp:txBody>
      <dsp:txXfrm>
        <a:off x="1846023" y="2090247"/>
        <a:ext cx="1417069" cy="828375"/>
      </dsp:txXfrm>
    </dsp:sp>
    <dsp:sp modelId="{DA5244EF-8C04-4269-8B3E-4779EEA2CA4A}">
      <dsp:nvSpPr>
        <dsp:cNvPr id="0" name=""/>
        <dsp:cNvSpPr/>
      </dsp:nvSpPr>
      <dsp:spPr>
        <a:xfrm>
          <a:off x="1995011" y="478111"/>
          <a:ext cx="1798339" cy="108035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ЛИДЕР</a:t>
          </a:r>
          <a:endParaRPr lang="bg-BG" sz="1300" b="1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2247758" y="629949"/>
        <a:ext cx="1292845" cy="776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C80E6-7E68-4E11-9D15-3D2EDC7897B0}">
      <dsp:nvSpPr>
        <dsp:cNvPr id="0" name=""/>
        <dsp:cNvSpPr/>
      </dsp:nvSpPr>
      <dsp:spPr>
        <a:xfrm>
          <a:off x="0" y="1249101"/>
          <a:ext cx="3423304" cy="3614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bg-BG" sz="1400" b="1" kern="1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     </a:t>
          </a:r>
          <a:r>
            <a:rPr lang="en-US" sz="1400" b="1" kern="1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        </a:t>
          </a:r>
          <a:r>
            <a:rPr lang="bg-BG" sz="1400" b="1" kern="1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ФАЗИ </a:t>
          </a:r>
          <a:endParaRPr lang="bg-BG" sz="1400" b="1" kern="1200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Char char="-"/>
          </a:pPr>
          <a:endParaRPr lang="bg-BG" sz="1400" b="1" kern="1200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Char char="-"/>
          </a:pPr>
          <a:r>
            <a:rPr lang="bg-BG" sz="1400" b="1" kern="1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очакване</a:t>
          </a:r>
          <a:r>
            <a:rPr lang="bg-BG" sz="1400" b="1" kern="1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,</a:t>
          </a:r>
          <a:endParaRPr lang="en-US" sz="1400" b="1" kern="1200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Char char="-"/>
          </a:pPr>
          <a:endParaRPr lang="bg-BG" sz="1400" kern="1200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Char char="-"/>
          </a:pPr>
          <a:r>
            <a:rPr lang="bg-BG" sz="1400" b="1" kern="1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оцеляване или</a:t>
          </a:r>
        </a:p>
        <a:p>
          <a:pPr marL="342900" lvl="0" indent="-3429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Char char="-"/>
          </a:pPr>
          <a:r>
            <a:rPr lang="bg-BG" sz="1400" b="1" kern="1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протичаща борба за справяне, </a:t>
          </a:r>
        </a:p>
        <a:p>
          <a:pPr marL="342900" lvl="0" indent="-3429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Char char="-"/>
          </a:pPr>
          <a:endParaRPr lang="bg-BG" sz="1400" b="1" kern="1200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Char char="-"/>
          </a:pPr>
          <a:r>
            <a:rPr lang="bg-BG" sz="1400" b="1" kern="1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разочарование, </a:t>
          </a:r>
        </a:p>
        <a:p>
          <a:pPr marL="342900" lvl="0" indent="-3429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Char char="-"/>
          </a:pPr>
          <a:endParaRPr lang="bg-BG" sz="1400" b="1" kern="1200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Char char="-"/>
          </a:pPr>
          <a:r>
            <a:rPr lang="bg-BG" sz="1400" b="1" kern="1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подмладяване,</a:t>
          </a:r>
        </a:p>
        <a:p>
          <a:pPr marL="342900" lvl="0" indent="-3429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Char char="-"/>
          </a:pPr>
          <a:endParaRPr lang="bg-BG" sz="1400" kern="1200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Char char="-"/>
          </a:pPr>
          <a:r>
            <a:rPr lang="bg-BG" sz="1400" b="1" kern="1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отражение. </a:t>
          </a:r>
          <a:endParaRPr lang="en-US" sz="1400" b="1" kern="1200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marL="342900" lvl="0" indent="-3429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Char char="-"/>
          </a:pPr>
          <a:endParaRPr lang="en-US" sz="1400" b="1" kern="1200" dirty="0" smtClean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ea typeface="Times New Roman" panose="02020603050405020304" pitchFamily="18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</a:pPr>
          <a:endParaRPr lang="bg-BG" sz="1100" kern="1200" dirty="0"/>
        </a:p>
      </dsp:txBody>
      <dsp:txXfrm>
        <a:off x="501331" y="1778365"/>
        <a:ext cx="2420642" cy="2555513"/>
      </dsp:txXfrm>
    </dsp:sp>
    <dsp:sp modelId="{D3FDE6F4-2CB5-4DC6-9A6A-B2AE8C3563D3}">
      <dsp:nvSpPr>
        <dsp:cNvPr id="0" name=""/>
        <dsp:cNvSpPr/>
      </dsp:nvSpPr>
      <dsp:spPr>
        <a:xfrm rot="19089231">
          <a:off x="3381747" y="2568557"/>
          <a:ext cx="11719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19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0BE42-D5E9-4265-A23E-BABD8AB452B4}">
      <dsp:nvSpPr>
        <dsp:cNvPr id="0" name=""/>
        <dsp:cNvSpPr/>
      </dsp:nvSpPr>
      <dsp:spPr>
        <a:xfrm rot="13260363">
          <a:off x="5835619" y="2556411"/>
          <a:ext cx="11545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45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294F3-C64B-4FB4-8B7B-B54CEF595BCF}">
      <dsp:nvSpPr>
        <dsp:cNvPr id="0" name=""/>
        <dsp:cNvSpPr/>
      </dsp:nvSpPr>
      <dsp:spPr>
        <a:xfrm>
          <a:off x="4404254" y="2177628"/>
          <a:ext cx="17303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162BD-89C3-4939-9696-9A0815757838}">
      <dsp:nvSpPr>
        <dsp:cNvPr id="0" name=""/>
        <dsp:cNvSpPr/>
      </dsp:nvSpPr>
      <dsp:spPr>
        <a:xfrm>
          <a:off x="4577285" y="1326429"/>
          <a:ext cx="1226946" cy="17023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Arial Black" panose="020B0A04020102020204" pitchFamily="34" charset="0"/>
            </a:rPr>
            <a:t>ЕТАПИ</a:t>
          </a:r>
          <a:endParaRPr lang="bg-BG" sz="1600" b="1" kern="1200" dirty="0">
            <a:latin typeface="Arial Black" panose="020B0A04020102020204" pitchFamily="34" charset="0"/>
          </a:endParaRPr>
        </a:p>
      </dsp:txBody>
      <dsp:txXfrm>
        <a:off x="4577285" y="1326429"/>
        <a:ext cx="1226946" cy="1702398"/>
      </dsp:txXfrm>
    </dsp:sp>
    <dsp:sp modelId="{BB032B80-16A5-468E-8DD1-23EB07B5136B}">
      <dsp:nvSpPr>
        <dsp:cNvPr id="0" name=""/>
        <dsp:cNvSpPr/>
      </dsp:nvSpPr>
      <dsp:spPr>
        <a:xfrm>
          <a:off x="5804232" y="2177628"/>
          <a:ext cx="17303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87048-B91C-4A37-A0B7-4A9A13B837E7}">
      <dsp:nvSpPr>
        <dsp:cNvPr id="0" name=""/>
        <dsp:cNvSpPr/>
      </dsp:nvSpPr>
      <dsp:spPr>
        <a:xfrm rot="2499181">
          <a:off x="3385726" y="3513388"/>
          <a:ext cx="1103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33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F91BF-226A-4882-9BEC-5C0A208BE5CF}">
      <dsp:nvSpPr>
        <dsp:cNvPr id="0" name=""/>
        <dsp:cNvSpPr/>
      </dsp:nvSpPr>
      <dsp:spPr>
        <a:xfrm rot="8241445">
          <a:off x="5884110" y="3501243"/>
          <a:ext cx="11183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83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6AA2D-032D-4DF4-8583-7C856DD8741B}">
      <dsp:nvSpPr>
        <dsp:cNvPr id="0" name=""/>
        <dsp:cNvSpPr/>
      </dsp:nvSpPr>
      <dsp:spPr>
        <a:xfrm>
          <a:off x="4349563" y="3880026"/>
          <a:ext cx="18506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D1C2C-E9CD-4694-8A42-D41CD000224F}">
      <dsp:nvSpPr>
        <dsp:cNvPr id="0" name=""/>
        <dsp:cNvSpPr/>
      </dsp:nvSpPr>
      <dsp:spPr>
        <a:xfrm>
          <a:off x="4534626" y="3028827"/>
          <a:ext cx="1312265" cy="17023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smtClean="0">
              <a:latin typeface="Arial Black" panose="020B0A04020102020204" pitchFamily="34" charset="0"/>
            </a:rPr>
            <a:t>НА РАЗВИТИЕ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smtClean="0">
              <a:latin typeface="Arial Black" panose="020B0A04020102020204" pitchFamily="34" charset="0"/>
            </a:rPr>
            <a:t>НА ОПИТА НА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smtClean="0">
              <a:latin typeface="Arial Black" panose="020B0A04020102020204" pitchFamily="34" charset="0"/>
            </a:rPr>
            <a:t>НАЧИНАЕЩИТЕ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smtClean="0">
              <a:latin typeface="Arial Black" panose="020B0A04020102020204" pitchFamily="34" charset="0"/>
            </a:rPr>
            <a:t>УЧИТЕЛИ</a:t>
          </a:r>
          <a:endParaRPr lang="bg-BG" sz="900" b="1" kern="1200" dirty="0">
            <a:latin typeface="Arial Black" panose="020B0A04020102020204" pitchFamily="34" charset="0"/>
          </a:endParaRPr>
        </a:p>
      </dsp:txBody>
      <dsp:txXfrm>
        <a:off x="4534626" y="3028827"/>
        <a:ext cx="1312265" cy="1702398"/>
      </dsp:txXfrm>
    </dsp:sp>
    <dsp:sp modelId="{E80036E3-E7F0-45D0-9426-A79675D1D694}">
      <dsp:nvSpPr>
        <dsp:cNvPr id="0" name=""/>
        <dsp:cNvSpPr/>
      </dsp:nvSpPr>
      <dsp:spPr>
        <a:xfrm>
          <a:off x="5846891" y="3880026"/>
          <a:ext cx="18506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F0684-A342-4738-8B36-9B79BC14148D}">
      <dsp:nvSpPr>
        <dsp:cNvPr id="0" name=""/>
        <dsp:cNvSpPr/>
      </dsp:nvSpPr>
      <dsp:spPr>
        <a:xfrm>
          <a:off x="6956246" y="1900523"/>
          <a:ext cx="2440473" cy="2256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Характеристики на начинаещите учители</a:t>
          </a:r>
          <a:endParaRPr lang="bg-BG" sz="1700" kern="1200" dirty="0"/>
        </a:p>
      </dsp:txBody>
      <dsp:txXfrm>
        <a:off x="7313645" y="2230996"/>
        <a:ext cx="1725675" cy="1595662"/>
      </dsp:txXfrm>
    </dsp:sp>
    <dsp:sp modelId="{79F167F1-C737-45DA-99E0-85EE298A7029}">
      <dsp:nvSpPr>
        <dsp:cNvPr id="0" name=""/>
        <dsp:cNvSpPr/>
      </dsp:nvSpPr>
      <dsp:spPr>
        <a:xfrm>
          <a:off x="9396720" y="1911375"/>
          <a:ext cx="2404220" cy="2234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Характеристики на наставниците</a:t>
          </a:r>
          <a:endParaRPr lang="bg-BG" sz="1600" kern="1200" dirty="0"/>
        </a:p>
      </dsp:txBody>
      <dsp:txXfrm>
        <a:off x="9748810" y="2238669"/>
        <a:ext cx="1700040" cy="1580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B18C1-81D3-4ECA-9FD3-689EA426FB12}">
      <dsp:nvSpPr>
        <dsp:cNvPr id="0" name=""/>
        <dsp:cNvSpPr/>
      </dsp:nvSpPr>
      <dsp:spPr>
        <a:xfrm>
          <a:off x="2120014" y="14"/>
          <a:ext cx="6032252" cy="54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0014" y="14"/>
        <a:ext cx="6032252" cy="548386"/>
      </dsp:txXfrm>
    </dsp:sp>
    <dsp:sp modelId="{393B6912-3FC6-421E-9B1D-81629E655580}">
      <dsp:nvSpPr>
        <dsp:cNvPr id="0" name=""/>
        <dsp:cNvSpPr/>
      </dsp:nvSpPr>
      <dsp:spPr>
        <a:xfrm>
          <a:off x="2120014" y="548401"/>
          <a:ext cx="1411547" cy="147461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A093B-00D6-4E06-B728-83DAB45B7871}">
      <dsp:nvSpPr>
        <dsp:cNvPr id="0" name=""/>
        <dsp:cNvSpPr/>
      </dsp:nvSpPr>
      <dsp:spPr>
        <a:xfrm>
          <a:off x="2967881" y="590520"/>
          <a:ext cx="1411547" cy="139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6B883-59A5-4B3F-9DE5-6C82BAE846DC}">
      <dsp:nvSpPr>
        <dsp:cNvPr id="0" name=""/>
        <dsp:cNvSpPr/>
      </dsp:nvSpPr>
      <dsp:spPr>
        <a:xfrm>
          <a:off x="3816418" y="590520"/>
          <a:ext cx="1411547" cy="139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F472E-99FC-4228-BF57-BF87A7E9CA8E}">
      <dsp:nvSpPr>
        <dsp:cNvPr id="0" name=""/>
        <dsp:cNvSpPr/>
      </dsp:nvSpPr>
      <dsp:spPr>
        <a:xfrm>
          <a:off x="4664284" y="590520"/>
          <a:ext cx="1411547" cy="139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EC2FE-7E6F-48A6-8865-85500DBCB393}">
      <dsp:nvSpPr>
        <dsp:cNvPr id="0" name=""/>
        <dsp:cNvSpPr/>
      </dsp:nvSpPr>
      <dsp:spPr>
        <a:xfrm>
          <a:off x="5512821" y="590520"/>
          <a:ext cx="1411547" cy="139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06D08-7E66-4AA5-AB51-A0CDE9BF98DB}">
      <dsp:nvSpPr>
        <dsp:cNvPr id="0" name=""/>
        <dsp:cNvSpPr/>
      </dsp:nvSpPr>
      <dsp:spPr>
        <a:xfrm>
          <a:off x="6360688" y="617816"/>
          <a:ext cx="1411547" cy="133578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00378-1E86-44E4-9D33-38DF808B1C2D}">
      <dsp:nvSpPr>
        <dsp:cNvPr id="0" name=""/>
        <dsp:cNvSpPr/>
      </dsp:nvSpPr>
      <dsp:spPr>
        <a:xfrm>
          <a:off x="7209225" y="630194"/>
          <a:ext cx="1411547" cy="131103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5327E-86B3-4C74-BC5C-1F2F603583A9}">
      <dsp:nvSpPr>
        <dsp:cNvPr id="0" name=""/>
        <dsp:cNvSpPr/>
      </dsp:nvSpPr>
      <dsp:spPr>
        <a:xfrm>
          <a:off x="2085306" y="769934"/>
          <a:ext cx="6110671" cy="11000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КОМУНИКАТИВНИ БАРИЕРИ В УЧИЛИЩНИТЕ ОБЩНОСТИ</a:t>
          </a:r>
        </a:p>
        <a:p>
          <a:pPr marL="0" marR="0" lvl="0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bg-BG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ПЛАНИРАНЕ И ИЗНАСЯНЕ НА УРОКА</a:t>
          </a:r>
        </a:p>
        <a:p>
          <a:pPr marL="0" marR="0" lvl="0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bg-BG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ПРИГОТВЯНЕ И ИЗПОЛЗВАНЕ НА МАТЕРИАЛИ И ТЕХНОЛОГИИ</a:t>
          </a:r>
        </a:p>
        <a:p>
          <a:pPr marL="0" marR="0" lvl="0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bg-BG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РЕФЛЕКСИЯ, САМОЕФЕКТИВНОСТ И РЕФЛЕКСИЯ</a:t>
          </a:r>
          <a:endParaRPr lang="bg-BG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5306" y="769934"/>
        <a:ext cx="6110671" cy="1100023"/>
      </dsp:txXfrm>
    </dsp:sp>
    <dsp:sp modelId="{6B76B1EA-3C4D-44E6-96F6-4F0786F3C588}">
      <dsp:nvSpPr>
        <dsp:cNvPr id="0" name=""/>
        <dsp:cNvSpPr/>
      </dsp:nvSpPr>
      <dsp:spPr>
        <a:xfrm>
          <a:off x="2120014" y="2099628"/>
          <a:ext cx="6032252" cy="54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0014" y="2099628"/>
        <a:ext cx="6032252" cy="548386"/>
      </dsp:txXfrm>
    </dsp:sp>
    <dsp:sp modelId="{F4FFDB33-8682-4207-8B54-2BD4ED85A5F2}">
      <dsp:nvSpPr>
        <dsp:cNvPr id="0" name=""/>
        <dsp:cNvSpPr/>
      </dsp:nvSpPr>
      <dsp:spPr>
        <a:xfrm>
          <a:off x="2120014" y="2652572"/>
          <a:ext cx="1411547" cy="1373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62363-984C-4654-8499-065F4BC5F10E}">
      <dsp:nvSpPr>
        <dsp:cNvPr id="0" name=""/>
        <dsp:cNvSpPr/>
      </dsp:nvSpPr>
      <dsp:spPr>
        <a:xfrm>
          <a:off x="2967881" y="2648590"/>
          <a:ext cx="1411547" cy="1381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82051-1A33-4DBD-BC4F-A656C948C1F6}">
      <dsp:nvSpPr>
        <dsp:cNvPr id="0" name=""/>
        <dsp:cNvSpPr/>
      </dsp:nvSpPr>
      <dsp:spPr>
        <a:xfrm>
          <a:off x="3816418" y="2648014"/>
          <a:ext cx="1411547" cy="138231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EC95F-0721-4F56-9CAC-E1A06006FA0C}">
      <dsp:nvSpPr>
        <dsp:cNvPr id="0" name=""/>
        <dsp:cNvSpPr/>
      </dsp:nvSpPr>
      <dsp:spPr>
        <a:xfrm>
          <a:off x="4664284" y="2679751"/>
          <a:ext cx="1411547" cy="131884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66FF7-7D25-478E-9DB5-01C8CCF64074}">
      <dsp:nvSpPr>
        <dsp:cNvPr id="0" name=""/>
        <dsp:cNvSpPr/>
      </dsp:nvSpPr>
      <dsp:spPr>
        <a:xfrm>
          <a:off x="5512821" y="2672104"/>
          <a:ext cx="1411547" cy="13341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29E10-DCE9-4DF4-8D38-14D2A8C99586}">
      <dsp:nvSpPr>
        <dsp:cNvPr id="0" name=""/>
        <dsp:cNvSpPr/>
      </dsp:nvSpPr>
      <dsp:spPr>
        <a:xfrm>
          <a:off x="6360688" y="2672104"/>
          <a:ext cx="1411547" cy="13341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17280-078F-4552-A9A1-8391B75728E1}">
      <dsp:nvSpPr>
        <dsp:cNvPr id="0" name=""/>
        <dsp:cNvSpPr/>
      </dsp:nvSpPr>
      <dsp:spPr>
        <a:xfrm>
          <a:off x="7209225" y="2684152"/>
          <a:ext cx="1411547" cy="13100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E550D-268D-4839-B012-76D0E00A7068}">
      <dsp:nvSpPr>
        <dsp:cNvPr id="0" name=""/>
        <dsp:cNvSpPr/>
      </dsp:nvSpPr>
      <dsp:spPr>
        <a:xfrm>
          <a:off x="2120014" y="2719569"/>
          <a:ext cx="6110671" cy="1239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ДИСЦИПЛИНАТА В КЛАС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РАЗБИРАНЕ НА ПРОБЛЕМИТЕ НА УЧЕНИЦИТЕ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РАБОТА С РОДИТЕЛИТЕ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КОМУНИКАЦИЯ С КОЛЕГИТЕ</a:t>
          </a:r>
          <a:endParaRPr lang="bg-BG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0014" y="2719569"/>
        <a:ext cx="6110671" cy="1239203"/>
      </dsp:txXfrm>
    </dsp:sp>
    <dsp:sp modelId="{CB75D21E-9DCF-4172-B415-6BE85BFFC5E5}">
      <dsp:nvSpPr>
        <dsp:cNvPr id="0" name=""/>
        <dsp:cNvSpPr/>
      </dsp:nvSpPr>
      <dsp:spPr>
        <a:xfrm>
          <a:off x="2120014" y="4106937"/>
          <a:ext cx="6032252" cy="54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0014" y="4106937"/>
        <a:ext cx="6032252" cy="548386"/>
      </dsp:txXfrm>
    </dsp:sp>
    <dsp:sp modelId="{044AB9BF-4789-4C03-AA07-FD0DC5A39F58}">
      <dsp:nvSpPr>
        <dsp:cNvPr id="0" name=""/>
        <dsp:cNvSpPr/>
      </dsp:nvSpPr>
      <dsp:spPr>
        <a:xfrm>
          <a:off x="2120014" y="4710066"/>
          <a:ext cx="1411547" cy="13735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696A8-91F6-4278-946F-12767901EF4A}">
      <dsp:nvSpPr>
        <dsp:cNvPr id="0" name=""/>
        <dsp:cNvSpPr/>
      </dsp:nvSpPr>
      <dsp:spPr>
        <a:xfrm>
          <a:off x="2967881" y="4704168"/>
          <a:ext cx="1411547" cy="13853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46D55-0593-4601-9EB3-44A58AE25B1F}">
      <dsp:nvSpPr>
        <dsp:cNvPr id="0" name=""/>
        <dsp:cNvSpPr/>
      </dsp:nvSpPr>
      <dsp:spPr>
        <a:xfrm>
          <a:off x="3816418" y="4706279"/>
          <a:ext cx="1411547" cy="13810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EA77F-3B32-406A-9AAD-2A1DBBBBD236}">
      <dsp:nvSpPr>
        <dsp:cNvPr id="0" name=""/>
        <dsp:cNvSpPr/>
      </dsp:nvSpPr>
      <dsp:spPr>
        <a:xfrm>
          <a:off x="4664284" y="4680999"/>
          <a:ext cx="1411547" cy="143164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F065A-DEFB-4F14-9CC7-EA63BEE9CA9E}">
      <dsp:nvSpPr>
        <dsp:cNvPr id="0" name=""/>
        <dsp:cNvSpPr/>
      </dsp:nvSpPr>
      <dsp:spPr>
        <a:xfrm>
          <a:off x="5512821" y="4655323"/>
          <a:ext cx="1411547" cy="148299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21499-A4D0-4F0B-B477-929E3EBA66EC}">
      <dsp:nvSpPr>
        <dsp:cNvPr id="0" name=""/>
        <dsp:cNvSpPr/>
      </dsp:nvSpPr>
      <dsp:spPr>
        <a:xfrm>
          <a:off x="6360688" y="4667773"/>
          <a:ext cx="1411547" cy="145809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89DAE-5B56-461B-8278-95B89B4EACBD}">
      <dsp:nvSpPr>
        <dsp:cNvPr id="0" name=""/>
        <dsp:cNvSpPr/>
      </dsp:nvSpPr>
      <dsp:spPr>
        <a:xfrm>
          <a:off x="7209225" y="4667773"/>
          <a:ext cx="1411547" cy="145809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2E25F-2F8E-46C7-B0D7-8E4368DAF6E8}">
      <dsp:nvSpPr>
        <dsp:cNvPr id="0" name=""/>
        <dsp:cNvSpPr/>
      </dsp:nvSpPr>
      <dsp:spPr>
        <a:xfrm>
          <a:off x="2120014" y="4796402"/>
          <a:ext cx="6110671" cy="1200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МОТИВАЦИЯ НА УЧЕНИЦИТЕ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ПРЕОДОЛЯВАНЕ НА СУБЕКТИВНОТО ОТНОШЕНИЕ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ПРЕЦЕНЯВАНЕ НА ИНДИВИДУАЛНИТЕ РАЗЛИЧИЯ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ОЦЕНЯВАНЕ НА ПОСТИЖЕНИЯТА НА УЧЕНИЦИТЕ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0014" y="4796402"/>
        <a:ext cx="6110671" cy="12008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DBE0D-66EB-424E-A4EA-DCF14302638B}">
      <dsp:nvSpPr>
        <dsp:cNvPr id="0" name=""/>
        <dsp:cNvSpPr/>
      </dsp:nvSpPr>
      <dsp:spPr>
        <a:xfrm>
          <a:off x="125097" y="0"/>
          <a:ext cx="2686180" cy="5418667"/>
        </a:xfrm>
        <a:prstGeom prst="roundRect">
          <a:avLst>
            <a:gd name="adj" fmla="val 5000"/>
          </a:avLst>
        </a:prstGeom>
        <a:solidFill>
          <a:srgbClr val="F7F7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i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Първият етап</a:t>
          </a:r>
          <a:r>
            <a:rPr lang="bg-BG" sz="30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endParaRPr lang="bg-BG" sz="3000" kern="1200" dirty="0"/>
        </a:p>
      </dsp:txBody>
      <dsp:txXfrm rot="16200000">
        <a:off x="-1827937" y="1953035"/>
        <a:ext cx="4443306" cy="537236"/>
      </dsp:txXfrm>
    </dsp:sp>
    <dsp:sp modelId="{93C67DCA-072E-4DC3-A239-945BB30A5AAF}">
      <dsp:nvSpPr>
        <dsp:cNvPr id="0" name=""/>
        <dsp:cNvSpPr/>
      </dsp:nvSpPr>
      <dsp:spPr>
        <a:xfrm>
          <a:off x="1027512" y="0"/>
          <a:ext cx="2001204" cy="54186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Академично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образование     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на учителите</a:t>
          </a:r>
          <a:endParaRPr lang="bg-BG" sz="2400" kern="1200" dirty="0"/>
        </a:p>
      </dsp:txBody>
      <dsp:txXfrm>
        <a:off x="1027512" y="0"/>
        <a:ext cx="2001204" cy="5418667"/>
      </dsp:txXfrm>
    </dsp:sp>
    <dsp:sp modelId="{1C289C19-7445-4C31-8DB9-9C1865D86C99}">
      <dsp:nvSpPr>
        <dsp:cNvPr id="0" name=""/>
        <dsp:cNvSpPr/>
      </dsp:nvSpPr>
      <dsp:spPr>
        <a:xfrm>
          <a:off x="3178082" y="0"/>
          <a:ext cx="4385268" cy="5418667"/>
        </a:xfrm>
        <a:prstGeom prst="roundRect">
          <a:avLst>
            <a:gd name="adj" fmla="val 5000"/>
          </a:avLst>
        </a:prstGeom>
        <a:solidFill>
          <a:srgbClr val="EFF6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i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Вторият етап</a:t>
          </a:r>
          <a:r>
            <a:rPr lang="bg-BG" sz="30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endParaRPr lang="bg-BG" sz="3000" kern="1200" dirty="0"/>
        </a:p>
      </dsp:txBody>
      <dsp:txXfrm rot="16200000">
        <a:off x="1394955" y="1783126"/>
        <a:ext cx="4443306" cy="877053"/>
      </dsp:txXfrm>
    </dsp:sp>
    <dsp:sp modelId="{53731F16-4E13-461C-A803-122CF1E4AA2F}">
      <dsp:nvSpPr>
        <dsp:cNvPr id="0" name=""/>
        <dsp:cNvSpPr/>
      </dsp:nvSpPr>
      <dsp:spPr>
        <a:xfrm rot="5400000">
          <a:off x="2818526" y="4066104"/>
          <a:ext cx="796343" cy="11584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B4B28-1D7A-4995-866D-3857DD4F6160}">
      <dsp:nvSpPr>
        <dsp:cNvPr id="0" name=""/>
        <dsp:cNvSpPr/>
      </dsp:nvSpPr>
      <dsp:spPr>
        <a:xfrm>
          <a:off x="4297130" y="0"/>
          <a:ext cx="3267025" cy="54186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индукционен или въвеждащ етап:</a:t>
          </a:r>
        </a:p>
        <a:p>
          <a:pPr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bg-BG" sz="2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285750" indent="-28575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-"/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формален - като пробационен период, </a:t>
          </a:r>
        </a:p>
        <a:p>
          <a:pPr marL="285750" indent="-28575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-"/>
          </a:pPr>
          <a:endParaRPr lang="bg-BG" sz="2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285750" indent="-28575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-"/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неформален: </a:t>
          </a:r>
        </a:p>
        <a:p>
          <a:pPr marL="285750" indent="-28575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-"/>
          </a:pPr>
          <a:endParaRPr lang="bg-BG" sz="2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342900" lvl="0" indent="-39600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"/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професионално     измерение. </a:t>
          </a:r>
        </a:p>
        <a:p>
          <a:pPr marL="342900" lvl="0" indent="-39600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"/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социално измерение. </a:t>
          </a:r>
        </a:p>
        <a:p>
          <a:pPr marL="342900" lvl="0" indent="-39600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"/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лично измерение. </a:t>
          </a:r>
        </a:p>
        <a:p>
          <a:pPr defTabSz="1066800">
            <a:lnSpc>
              <a:spcPct val="90000"/>
            </a:lnSpc>
            <a:spcBef>
              <a:spcPct val="0"/>
            </a:spcBef>
          </a:pPr>
          <a:endParaRPr lang="bg-BG" sz="1400" kern="1200" dirty="0"/>
        </a:p>
      </dsp:txBody>
      <dsp:txXfrm>
        <a:off x="4297130" y="0"/>
        <a:ext cx="3267025" cy="5418667"/>
      </dsp:txXfrm>
    </dsp:sp>
    <dsp:sp modelId="{101717BC-AFB3-4009-9320-CCAAF752E372}">
      <dsp:nvSpPr>
        <dsp:cNvPr id="0" name=""/>
        <dsp:cNvSpPr/>
      </dsp:nvSpPr>
      <dsp:spPr>
        <a:xfrm>
          <a:off x="7834465" y="0"/>
          <a:ext cx="3341488" cy="5418667"/>
        </a:xfrm>
        <a:prstGeom prst="roundRect">
          <a:avLst>
            <a:gd name="adj" fmla="val 5000"/>
          </a:avLst>
        </a:prstGeom>
        <a:solidFill>
          <a:srgbClr val="D9EE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i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Третият етап</a:t>
          </a:r>
          <a:r>
            <a:rPr lang="bg-BG" sz="30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bg-BG" sz="3000" kern="1200" dirty="0"/>
        </a:p>
      </dsp:txBody>
      <dsp:txXfrm rot="16200000">
        <a:off x="5946960" y="1887504"/>
        <a:ext cx="4443306" cy="668297"/>
      </dsp:txXfrm>
    </dsp:sp>
    <dsp:sp modelId="{687C8F62-65E1-4CC8-8537-9323748F47A2}">
      <dsp:nvSpPr>
        <dsp:cNvPr id="0" name=""/>
        <dsp:cNvSpPr/>
      </dsp:nvSpPr>
      <dsp:spPr>
        <a:xfrm rot="5400000">
          <a:off x="7474909" y="4066104"/>
          <a:ext cx="796343" cy="11584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A9B49-92F0-4FE5-8922-A446E451E0D6}">
      <dsp:nvSpPr>
        <dsp:cNvPr id="0" name=""/>
        <dsp:cNvSpPr/>
      </dsp:nvSpPr>
      <dsp:spPr>
        <a:xfrm>
          <a:off x="8820431" y="0"/>
          <a:ext cx="2489408" cy="54186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Професионално и кариерно развитие </a:t>
          </a:r>
          <a:endParaRPr lang="bg-BG" sz="2400" kern="1200" dirty="0"/>
        </a:p>
      </dsp:txBody>
      <dsp:txXfrm>
        <a:off x="8820431" y="0"/>
        <a:ext cx="2489408" cy="5418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DBE0D-66EB-424E-A4EA-DCF14302638B}">
      <dsp:nvSpPr>
        <dsp:cNvPr id="0" name=""/>
        <dsp:cNvSpPr/>
      </dsp:nvSpPr>
      <dsp:spPr>
        <a:xfrm>
          <a:off x="125097" y="0"/>
          <a:ext cx="2686180" cy="5418667"/>
        </a:xfrm>
        <a:prstGeom prst="roundRect">
          <a:avLst>
            <a:gd name="adj" fmla="val 5000"/>
          </a:avLst>
        </a:prstGeom>
        <a:solidFill>
          <a:srgbClr val="F7F7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i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Първият етап</a:t>
          </a:r>
          <a:r>
            <a:rPr lang="bg-BG" sz="30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endParaRPr lang="bg-BG" sz="3000" kern="1200" dirty="0"/>
        </a:p>
      </dsp:txBody>
      <dsp:txXfrm rot="16200000">
        <a:off x="-1827937" y="1953035"/>
        <a:ext cx="4443306" cy="537236"/>
      </dsp:txXfrm>
    </dsp:sp>
    <dsp:sp modelId="{93C67DCA-072E-4DC3-A239-945BB30A5AAF}">
      <dsp:nvSpPr>
        <dsp:cNvPr id="0" name=""/>
        <dsp:cNvSpPr/>
      </dsp:nvSpPr>
      <dsp:spPr>
        <a:xfrm>
          <a:off x="1027512" y="0"/>
          <a:ext cx="2001204" cy="54186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Адаптационен</a:t>
          </a:r>
          <a:endParaRPr lang="bg-BG" sz="2000" kern="1200" dirty="0"/>
        </a:p>
      </dsp:txBody>
      <dsp:txXfrm>
        <a:off x="1027512" y="0"/>
        <a:ext cx="2001204" cy="5418667"/>
      </dsp:txXfrm>
    </dsp:sp>
    <dsp:sp modelId="{1C289C19-7445-4C31-8DB9-9C1865D86C99}">
      <dsp:nvSpPr>
        <dsp:cNvPr id="0" name=""/>
        <dsp:cNvSpPr/>
      </dsp:nvSpPr>
      <dsp:spPr>
        <a:xfrm>
          <a:off x="3178082" y="0"/>
          <a:ext cx="4385268" cy="5418667"/>
        </a:xfrm>
        <a:prstGeom prst="roundRect">
          <a:avLst>
            <a:gd name="adj" fmla="val 5000"/>
          </a:avLst>
        </a:prstGeom>
        <a:solidFill>
          <a:srgbClr val="EFF6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i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Вторият етап</a:t>
          </a:r>
          <a:r>
            <a:rPr lang="bg-BG" sz="30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endParaRPr lang="bg-BG" sz="3000" kern="1200" dirty="0"/>
        </a:p>
      </dsp:txBody>
      <dsp:txXfrm rot="16200000">
        <a:off x="1394955" y="1783126"/>
        <a:ext cx="4443306" cy="877053"/>
      </dsp:txXfrm>
    </dsp:sp>
    <dsp:sp modelId="{53731F16-4E13-461C-A803-122CF1E4AA2F}">
      <dsp:nvSpPr>
        <dsp:cNvPr id="0" name=""/>
        <dsp:cNvSpPr/>
      </dsp:nvSpPr>
      <dsp:spPr>
        <a:xfrm rot="5400000">
          <a:off x="2818526" y="4066104"/>
          <a:ext cx="796343" cy="11584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B4B28-1D7A-4995-866D-3857DD4F6160}">
      <dsp:nvSpPr>
        <dsp:cNvPr id="0" name=""/>
        <dsp:cNvSpPr/>
      </dsp:nvSpPr>
      <dsp:spPr>
        <a:xfrm>
          <a:off x="4297130" y="0"/>
          <a:ext cx="3267025" cy="54186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bg-BG" sz="2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bg-BG" sz="2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bg-BG" sz="2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      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bg-BG" sz="2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 Основен</a:t>
          </a:r>
        </a:p>
        <a:p>
          <a:pPr lvl="0" defTabSz="1066800">
            <a:lnSpc>
              <a:spcPct val="90000"/>
            </a:lnSpc>
            <a:spcBef>
              <a:spcPct val="0"/>
            </a:spcBef>
          </a:pPr>
          <a:endParaRPr lang="bg-BG" sz="1400" kern="1200" dirty="0"/>
        </a:p>
      </dsp:txBody>
      <dsp:txXfrm>
        <a:off x="4297130" y="0"/>
        <a:ext cx="3267025" cy="5418667"/>
      </dsp:txXfrm>
    </dsp:sp>
    <dsp:sp modelId="{101717BC-AFB3-4009-9320-CCAAF752E372}">
      <dsp:nvSpPr>
        <dsp:cNvPr id="0" name=""/>
        <dsp:cNvSpPr/>
      </dsp:nvSpPr>
      <dsp:spPr>
        <a:xfrm>
          <a:off x="7834465" y="0"/>
          <a:ext cx="3341488" cy="5418667"/>
        </a:xfrm>
        <a:prstGeom prst="roundRect">
          <a:avLst>
            <a:gd name="adj" fmla="val 5000"/>
          </a:avLst>
        </a:prstGeom>
        <a:solidFill>
          <a:srgbClr val="D9EE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i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Третият етап</a:t>
          </a:r>
          <a:r>
            <a:rPr lang="bg-BG" sz="30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bg-BG" sz="3000" kern="1200" dirty="0"/>
        </a:p>
      </dsp:txBody>
      <dsp:txXfrm rot="16200000">
        <a:off x="5946960" y="1887504"/>
        <a:ext cx="4443306" cy="668297"/>
      </dsp:txXfrm>
    </dsp:sp>
    <dsp:sp modelId="{687C8F62-65E1-4CC8-8537-9323748F47A2}">
      <dsp:nvSpPr>
        <dsp:cNvPr id="0" name=""/>
        <dsp:cNvSpPr/>
      </dsp:nvSpPr>
      <dsp:spPr>
        <a:xfrm rot="5400000">
          <a:off x="7474909" y="4066104"/>
          <a:ext cx="796343" cy="11584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A9B49-92F0-4FE5-8922-A446E451E0D6}">
      <dsp:nvSpPr>
        <dsp:cNvPr id="0" name=""/>
        <dsp:cNvSpPr/>
      </dsp:nvSpPr>
      <dsp:spPr>
        <a:xfrm>
          <a:off x="8820431" y="0"/>
          <a:ext cx="2489408" cy="54186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Контролно-          оценъчен</a:t>
          </a:r>
          <a:endParaRPr lang="bg-BG" sz="2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20431" y="0"/>
        <a:ext cx="2489408" cy="54186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71188-3EDD-43A8-B46C-9B4096A3BCD8}">
      <dsp:nvSpPr>
        <dsp:cNvPr id="0" name=""/>
        <dsp:cNvSpPr/>
      </dsp:nvSpPr>
      <dsp:spPr>
        <a:xfrm>
          <a:off x="4552940" y="362"/>
          <a:ext cx="1430189" cy="929623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/>
            <a:t>МОН</a:t>
          </a:r>
          <a:endParaRPr lang="bg-BG" sz="1500" kern="1200" dirty="0"/>
        </a:p>
      </dsp:txBody>
      <dsp:txXfrm>
        <a:off x="4598320" y="45742"/>
        <a:ext cx="1339429" cy="838863"/>
      </dsp:txXfrm>
    </dsp:sp>
    <dsp:sp modelId="{9AF7367C-8772-4B58-AF25-923B43288AE0}">
      <dsp:nvSpPr>
        <dsp:cNvPr id="0" name=""/>
        <dsp:cNvSpPr/>
      </dsp:nvSpPr>
      <dsp:spPr>
        <a:xfrm>
          <a:off x="3075307" y="465173"/>
          <a:ext cx="4385455" cy="4385455"/>
        </a:xfrm>
        <a:custGeom>
          <a:avLst/>
          <a:gdLst/>
          <a:ahLst/>
          <a:cxnLst/>
          <a:rect l="0" t="0" r="0" b="0"/>
          <a:pathLst>
            <a:path>
              <a:moveTo>
                <a:pt x="3088268" y="191212"/>
              </a:moveTo>
              <a:arcTo wR="2192727" hR="2192727" stAng="17646315" swAng="9256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65DFE-F56A-43DA-AFF6-7D50C5FED9D5}">
      <dsp:nvSpPr>
        <dsp:cNvPr id="0" name=""/>
        <dsp:cNvSpPr/>
      </dsp:nvSpPr>
      <dsp:spPr>
        <a:xfrm>
          <a:off x="6451898" y="1096725"/>
          <a:ext cx="1430189" cy="929623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/>
            <a:t>НЦН</a:t>
          </a:r>
          <a:endParaRPr lang="bg-BG" sz="1500" kern="1200" dirty="0"/>
        </a:p>
      </dsp:txBody>
      <dsp:txXfrm>
        <a:off x="6497278" y="1142105"/>
        <a:ext cx="1339429" cy="838863"/>
      </dsp:txXfrm>
    </dsp:sp>
    <dsp:sp modelId="{120E3C23-C121-43E0-B5CE-106884890AB2}">
      <dsp:nvSpPr>
        <dsp:cNvPr id="0" name=""/>
        <dsp:cNvSpPr/>
      </dsp:nvSpPr>
      <dsp:spPr>
        <a:xfrm>
          <a:off x="3075307" y="465173"/>
          <a:ext cx="4385455" cy="4385455"/>
        </a:xfrm>
        <a:custGeom>
          <a:avLst/>
          <a:gdLst/>
          <a:ahLst/>
          <a:cxnLst/>
          <a:rect l="0" t="0" r="0" b="0"/>
          <a:pathLst>
            <a:path>
              <a:moveTo>
                <a:pt x="4351216" y="1806743"/>
              </a:moveTo>
              <a:arcTo wR="2192727" hR="2192727" stAng="20991686" swAng="121662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A2CC-CCC0-4ACE-90C0-880FD79165E7}">
      <dsp:nvSpPr>
        <dsp:cNvPr id="0" name=""/>
        <dsp:cNvSpPr/>
      </dsp:nvSpPr>
      <dsp:spPr>
        <a:xfrm>
          <a:off x="6451898" y="3289453"/>
          <a:ext cx="1430189" cy="929623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/>
            <a:t>НПО</a:t>
          </a:r>
          <a:endParaRPr lang="bg-BG" sz="1500" kern="1200" dirty="0"/>
        </a:p>
      </dsp:txBody>
      <dsp:txXfrm>
        <a:off x="6497278" y="3334833"/>
        <a:ext cx="1339429" cy="838863"/>
      </dsp:txXfrm>
    </dsp:sp>
    <dsp:sp modelId="{F6EDFAC4-319B-4E7C-B142-6899B943B3AA}">
      <dsp:nvSpPr>
        <dsp:cNvPr id="0" name=""/>
        <dsp:cNvSpPr/>
      </dsp:nvSpPr>
      <dsp:spPr>
        <a:xfrm>
          <a:off x="3075307" y="465173"/>
          <a:ext cx="4385455" cy="4385455"/>
        </a:xfrm>
        <a:custGeom>
          <a:avLst/>
          <a:gdLst/>
          <a:ahLst/>
          <a:cxnLst/>
          <a:rect l="0" t="0" r="0" b="0"/>
          <a:pathLst>
            <a:path>
              <a:moveTo>
                <a:pt x="3588423" y="3883908"/>
              </a:moveTo>
              <a:arcTo wR="2192727" hR="2192727" stAng="3028072" swAng="9256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4DCF8-381A-4783-ABEA-EF629038F192}">
      <dsp:nvSpPr>
        <dsp:cNvPr id="0" name=""/>
        <dsp:cNvSpPr/>
      </dsp:nvSpPr>
      <dsp:spPr>
        <a:xfrm>
          <a:off x="4552940" y="4385817"/>
          <a:ext cx="1430189" cy="929623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/>
            <a:t>БРАНШОВИ ОРГАНИЗАЦИИ</a:t>
          </a:r>
          <a:endParaRPr lang="bg-BG" sz="1500" kern="1200" dirty="0"/>
        </a:p>
      </dsp:txBody>
      <dsp:txXfrm>
        <a:off x="4598320" y="4431197"/>
        <a:ext cx="1339429" cy="838863"/>
      </dsp:txXfrm>
    </dsp:sp>
    <dsp:sp modelId="{943A5322-4D3F-47CF-A550-96B793FFD57E}">
      <dsp:nvSpPr>
        <dsp:cNvPr id="0" name=""/>
        <dsp:cNvSpPr/>
      </dsp:nvSpPr>
      <dsp:spPr>
        <a:xfrm>
          <a:off x="3075307" y="465173"/>
          <a:ext cx="4385455" cy="4385455"/>
        </a:xfrm>
        <a:custGeom>
          <a:avLst/>
          <a:gdLst/>
          <a:ahLst/>
          <a:cxnLst/>
          <a:rect l="0" t="0" r="0" b="0"/>
          <a:pathLst>
            <a:path>
              <a:moveTo>
                <a:pt x="1297187" y="4194243"/>
              </a:moveTo>
              <a:arcTo wR="2192727" hR="2192727" stAng="6846315" swAng="9256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3C69C-4B4D-44B8-A4F4-3FD947F1DFEF}">
      <dsp:nvSpPr>
        <dsp:cNvPr id="0" name=""/>
        <dsp:cNvSpPr/>
      </dsp:nvSpPr>
      <dsp:spPr>
        <a:xfrm>
          <a:off x="2653982" y="3289453"/>
          <a:ext cx="1430189" cy="929623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/>
            <a:t>СИНДИКАТИ</a:t>
          </a:r>
          <a:endParaRPr lang="bg-BG" sz="1500" kern="1200" dirty="0"/>
        </a:p>
      </dsp:txBody>
      <dsp:txXfrm>
        <a:off x="2699362" y="3334833"/>
        <a:ext cx="1339429" cy="838863"/>
      </dsp:txXfrm>
    </dsp:sp>
    <dsp:sp modelId="{35CD2CB7-4F05-476E-9B9B-3019E8A1FEA2}">
      <dsp:nvSpPr>
        <dsp:cNvPr id="0" name=""/>
        <dsp:cNvSpPr/>
      </dsp:nvSpPr>
      <dsp:spPr>
        <a:xfrm>
          <a:off x="3075307" y="465173"/>
          <a:ext cx="4385455" cy="4385455"/>
        </a:xfrm>
        <a:custGeom>
          <a:avLst/>
          <a:gdLst/>
          <a:ahLst/>
          <a:cxnLst/>
          <a:rect l="0" t="0" r="0" b="0"/>
          <a:pathLst>
            <a:path>
              <a:moveTo>
                <a:pt x="34239" y="2578712"/>
              </a:moveTo>
              <a:arcTo wR="2192727" hR="2192727" stAng="10191686" swAng="121662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62CE0-6D90-4CE7-9324-6496B06154C8}">
      <dsp:nvSpPr>
        <dsp:cNvPr id="0" name=""/>
        <dsp:cNvSpPr/>
      </dsp:nvSpPr>
      <dsp:spPr>
        <a:xfrm>
          <a:off x="2653982" y="1096725"/>
          <a:ext cx="1430189" cy="929623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/>
            <a:t>ВУЗ</a:t>
          </a:r>
          <a:endParaRPr lang="bg-BG" sz="1500" kern="1200" dirty="0"/>
        </a:p>
      </dsp:txBody>
      <dsp:txXfrm>
        <a:off x="2699362" y="1142105"/>
        <a:ext cx="1339429" cy="838863"/>
      </dsp:txXfrm>
    </dsp:sp>
    <dsp:sp modelId="{5A21EE84-401B-4BEE-86F6-87680A9DA4C3}">
      <dsp:nvSpPr>
        <dsp:cNvPr id="0" name=""/>
        <dsp:cNvSpPr/>
      </dsp:nvSpPr>
      <dsp:spPr>
        <a:xfrm>
          <a:off x="3075307" y="465173"/>
          <a:ext cx="4385455" cy="4385455"/>
        </a:xfrm>
        <a:custGeom>
          <a:avLst/>
          <a:gdLst/>
          <a:ahLst/>
          <a:cxnLst/>
          <a:rect l="0" t="0" r="0" b="0"/>
          <a:pathLst>
            <a:path>
              <a:moveTo>
                <a:pt x="797032" y="501547"/>
              </a:moveTo>
              <a:arcTo wR="2192727" hR="2192727" stAng="13828072" swAng="9256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E7132-D9FA-4FC4-8211-9EBAC486DB14}" type="datetimeFigureOut">
              <a:rPr lang="bg-BG" smtClean="0"/>
              <a:t>20.11.2017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73F75-1BFC-4446-AFD5-6FC14DAF4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945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55528-5265-E042-B683-B8276CD14F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0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55528-5265-E042-B683-B8276CD14F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2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Mentors share experiences, not years.</a:t>
            </a:r>
          </a:p>
          <a:p>
            <a:r>
              <a:rPr lang="en-US" dirty="0" smtClean="0"/>
              <a:t>You may find younger colleagues who have been in a role longer than you who would be valuable</a:t>
            </a:r>
            <a:r>
              <a:rPr lang="en-US" baseline="0" dirty="0" smtClean="0"/>
              <a:t> mentors.</a:t>
            </a:r>
          </a:p>
          <a:p>
            <a:r>
              <a:rPr lang="en-US" baseline="0" dirty="0" smtClean="0"/>
              <a:t>Peer mentoring is also beneficial in building community and networks. Sort of the “we’re in the same boat” psychology.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6C35-AD50-FC43-BC69-517E23AD7F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6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5AC-1839-4000-8AFA-248FA73E3A6E}" type="datetimeFigureOut">
              <a:rPr lang="bg-BG" smtClean="0"/>
              <a:t>20.11.2017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EAD7-3AA1-424D-BEBE-02BA76F044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415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5AC-1839-4000-8AFA-248FA73E3A6E}" type="datetimeFigureOut">
              <a:rPr lang="bg-BG" smtClean="0"/>
              <a:t>20.11.2017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EAD7-3AA1-424D-BEBE-02BA76F044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57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5AC-1839-4000-8AFA-248FA73E3A6E}" type="datetimeFigureOut">
              <a:rPr lang="bg-BG" smtClean="0"/>
              <a:t>20.11.2017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EAD7-3AA1-424D-BEBE-02BA76F044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743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5AC-1839-4000-8AFA-248FA73E3A6E}" type="datetimeFigureOut">
              <a:rPr lang="bg-BG" smtClean="0"/>
              <a:t>20.11.2017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EAD7-3AA1-424D-BEBE-02BA76F044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169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5AC-1839-4000-8AFA-248FA73E3A6E}" type="datetimeFigureOut">
              <a:rPr lang="bg-BG" smtClean="0"/>
              <a:t>20.11.2017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EAD7-3AA1-424D-BEBE-02BA76F044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425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5AC-1839-4000-8AFA-248FA73E3A6E}" type="datetimeFigureOut">
              <a:rPr lang="bg-BG" smtClean="0"/>
              <a:t>20.11.2017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EAD7-3AA1-424D-BEBE-02BA76F044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347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5AC-1839-4000-8AFA-248FA73E3A6E}" type="datetimeFigureOut">
              <a:rPr lang="bg-BG" smtClean="0"/>
              <a:t>20.11.2017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EAD7-3AA1-424D-BEBE-02BA76F044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37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5AC-1839-4000-8AFA-248FA73E3A6E}" type="datetimeFigureOut">
              <a:rPr lang="bg-BG" smtClean="0"/>
              <a:t>20.11.2017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EAD7-3AA1-424D-BEBE-02BA76F044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825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5AC-1839-4000-8AFA-248FA73E3A6E}" type="datetimeFigureOut">
              <a:rPr lang="bg-BG" smtClean="0"/>
              <a:t>20.11.2017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EAD7-3AA1-424D-BEBE-02BA76F044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398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5AC-1839-4000-8AFA-248FA73E3A6E}" type="datetimeFigureOut">
              <a:rPr lang="bg-BG" smtClean="0"/>
              <a:t>20.11.2017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EAD7-3AA1-424D-BEBE-02BA76F044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73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5AC-1839-4000-8AFA-248FA73E3A6E}" type="datetimeFigureOut">
              <a:rPr lang="bg-BG" smtClean="0"/>
              <a:t>20.11.2017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EAD7-3AA1-424D-BEBE-02BA76F044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225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BE5AC-1839-4000-8AFA-248FA73E3A6E}" type="datetimeFigureOut">
              <a:rPr lang="bg-BG" smtClean="0"/>
              <a:t>20.11.2017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4EAD7-3AA1-424D-BEBE-02BA76F044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13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legalmentoring.org/pdf/2018_NMRSMentoringConsortiumSave%20theDate_v3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40119" y="1800223"/>
            <a:ext cx="9905998" cy="935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6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НАСТАВНИЧЕСТВОто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40119" y="2852889"/>
            <a:ext cx="10268241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 ЗА УСПЕШНОТО ВКЛЮЧВАНЕ НА МЛАДИТЕ УЧИТЕЛИ В ОБРАЗОВАТЕЛНАТА СИСТЕМА</a:t>
            </a:r>
            <a:endParaRPr lang="bg-BG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77051" y="5607812"/>
            <a:ext cx="4055010" cy="8070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 </a:t>
            </a:r>
            <a:r>
              <a:rPr lang="bg-BG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д.п.н</a:t>
            </a: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Дора </a:t>
            </a:r>
            <a:r>
              <a:rPr lang="bg-BG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Левтерова</a:t>
            </a:r>
            <a:endParaRPr lang="bg-BG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 „ПАИСИЙ ХИЛЕНДАРСКИ“</a:t>
            </a:r>
            <a:endParaRPr lang="bg-BG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130" y="150090"/>
            <a:ext cx="876607" cy="829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478" y="146013"/>
            <a:ext cx="905761" cy="83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56" y="146013"/>
            <a:ext cx="3497128" cy="83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637" y="255474"/>
            <a:ext cx="9101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НАСТАВНИЧЕСТВОТО В ОБРАЗОВАНИЕТО </a:t>
            </a:r>
            <a:endParaRPr lang="bg-BG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63440989"/>
              </p:ext>
            </p:extLst>
          </p:nvPr>
        </p:nvGraphicFramePr>
        <p:xfrm>
          <a:off x="218365" y="547861"/>
          <a:ext cx="11802908" cy="6057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206845" y="4995080"/>
            <a:ext cx="17956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bg-BG" sz="12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Moir</a:t>
            </a:r>
            <a:r>
              <a:rPr lang="bg-BG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(1999)  </a:t>
            </a:r>
            <a:endParaRPr lang="bg-BG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ПРОБЛЕМИ ЗА НАЧИНАЕЩИТЕ УЧИТЕЛИ</a:t>
            </a:r>
            <a:endParaRPr lang="bg-BG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38939604"/>
              </p:ext>
            </p:extLst>
          </p:nvPr>
        </p:nvGraphicFramePr>
        <p:xfrm>
          <a:off x="955343" y="719666"/>
          <a:ext cx="10740787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5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0236" y="5236109"/>
            <a:ext cx="851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7363" y="4235779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Eisenschmidt</a:t>
            </a:r>
            <a:r>
              <a:rPr lang="bg-BG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(2006</a:t>
            </a:r>
            <a:r>
              <a:rPr lang="bg-BG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bg-BG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5023" y="6113272"/>
            <a:ext cx="7092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273762515"/>
              </p:ext>
            </p:extLst>
          </p:nvPr>
        </p:nvGraphicFramePr>
        <p:xfrm>
          <a:off x="545910" y="1164014"/>
          <a:ext cx="113139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041" y="140012"/>
            <a:ext cx="54578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0236" y="5236109"/>
            <a:ext cx="851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7363" y="4235779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Eisenschmidt</a:t>
            </a:r>
            <a:r>
              <a:rPr lang="bg-BG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(2006</a:t>
            </a:r>
            <a:r>
              <a:rPr lang="bg-BG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bg-BG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8337" y="712876"/>
            <a:ext cx="600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ПРОФЕСИОНАЛНОТО РАЗВИТИЕ НА УЧИТЕЛИТЕ: </a:t>
            </a:r>
            <a:endParaRPr lang="bg-B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5023" y="6113272"/>
            <a:ext cx="7092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139737089"/>
              </p:ext>
            </p:extLst>
          </p:nvPr>
        </p:nvGraphicFramePr>
        <p:xfrm>
          <a:off x="545910" y="1164014"/>
          <a:ext cx="113139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023" y="37020"/>
            <a:ext cx="4105263" cy="8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4378" y="6014830"/>
            <a:ext cx="326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Wong, H. &amp; Wong, R. </a:t>
            </a:r>
            <a:r>
              <a:rPr lang="bg-BG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bg-BG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1999</a:t>
            </a:r>
            <a:r>
              <a:rPr lang="bg-BG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bg-BG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bg-BG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48" y="659855"/>
            <a:ext cx="101917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2029" y="972740"/>
            <a:ext cx="76245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Ефективният учител </a:t>
            </a:r>
            <a:endParaRPr lang="bg-BG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трябва 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може да интегрира </a:t>
            </a:r>
            <a:endParaRPr lang="bg-BG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знанията по 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съдържание </a:t>
            </a:r>
            <a:endParaRPr lang="bg-BG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 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специфичните силни страни и </a:t>
            </a: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учениците, </a:t>
            </a:r>
            <a:endParaRPr lang="bg-BG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увери,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 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всички ученици се учат и работят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 ниво.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9314" y="51939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Interstate Teacher Assessment and Support Consortium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InTASC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  <a:endParaRPr lang="en-US" b="1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314" y="659497"/>
            <a:ext cx="2471785" cy="173201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1743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284" y="148837"/>
            <a:ext cx="4894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</a:p>
          <a:p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3797" y="3564113"/>
            <a:ext cx="5327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Кънектикът</a:t>
            </a:r>
          </a:p>
          <a:p>
            <a:pPr algn="just"/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предоставя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всеки нов учител през първите две години на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преподаване наставници, които са обучени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държавата 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551" y="4038076"/>
            <a:ext cx="5695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 NEY WORK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Синсинати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Колумб и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Толедо,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Охайо, и </a:t>
            </a:r>
            <a:r>
              <a:rPr lang="bg-B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Рочестър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намалили процента на напускане на начинаещи учители с повече от две трети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ниво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30% до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ниво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по-малко от 5%), като предоставят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експерт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наставници в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първата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година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начинаещи учители.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2067" y="702835"/>
            <a:ext cx="51853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TxBESS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Тексас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намалява с 20 % от напусналите</a:t>
            </a:r>
          </a:p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начинаещи учители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263" y="623463"/>
            <a:ext cx="5532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BTSA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Калифорния</a:t>
            </a:r>
          </a:p>
          <a:p>
            <a:pPr algn="just"/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 намалява процента на напуснали млади учители с две трети,  </a:t>
            </a:r>
            <a:endParaRPr lang="bg-B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задържане на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96%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учителите от първата година;</a:t>
            </a:r>
          </a:p>
          <a:p>
            <a:pPr algn="just"/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продължение на пет години програмата намалява процента на напускане до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в сравнение с 37% процента за новите учители, които не са участвали в такива програми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765" y="5068502"/>
            <a:ext cx="1190625" cy="144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02066" y="1731458"/>
            <a:ext cx="53489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MISSOURI CAREER EDUCATION </a:t>
            </a:r>
            <a:endParaRPr lang="bg-BG" altLang="bg-BG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 PROGRAM</a:t>
            </a:r>
            <a:endParaRPr lang="bg-BG" altLang="bg-BG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34 % от младите учители</a:t>
            </a:r>
          </a:p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преминали наставнически програми</a:t>
            </a:r>
          </a:p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остават в училище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4107" y="358253"/>
            <a:ext cx="4894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</a:p>
          <a:p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8551" y="96618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 George’s County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-BG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Мериленд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bg-B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часа за тренинг за всеки наставник,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Forsyth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Джорджия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</a:p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часа тренинг за наставници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551" y="2490884"/>
            <a:ext cx="4438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BCPS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Teacher Mentor/Trainer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Baltimore Country Public Schools</a:t>
            </a:r>
            <a:endParaRPr lang="bg-B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4551" y="1004584"/>
            <a:ext cx="6402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"Траектория"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4551" y="1539381"/>
            <a:ext cx="6402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Ресурсный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„МЕНТОРИ"</a:t>
            </a:r>
            <a:endParaRPr lang="bg-B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4551" y="2144032"/>
            <a:ext cx="5521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развития образования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РАО, МГППУ, МГПУ</a:t>
            </a:r>
            <a:endParaRPr lang="bg-B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442" y="4181726"/>
            <a:ext cx="2914650" cy="20383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7327" y="3942248"/>
            <a:ext cx="8080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LANDESINSTITUT FÜR LEHRERBILDUNG UND SCHULENTWICKLUNG</a:t>
            </a:r>
            <a:endParaRPr lang="bg-B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4107" y="4570422"/>
            <a:ext cx="5023683" cy="685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Обучаващите и координиращите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наставници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Образователна рефлексия</a:t>
            </a:r>
            <a:endParaRPr lang="bg-BG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20084" y="4181726"/>
            <a:ext cx="29987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Flyeralarm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GmbH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Вюрцбург</a:t>
            </a:r>
            <a:endParaRPr lang="bg-BG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991" y="5583661"/>
            <a:ext cx="10072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562D89"/>
                </a:solidFill>
                <a:latin typeface="inherit"/>
                <a:hlinkClick r:id="rId2"/>
              </a:rPr>
              <a:t>MENTORING: MEETING THE CHALLENGES OF A CHANGING LEGAL PROFESSION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/>
            </a:r>
            <a:br>
              <a:rPr lang="en-US" dirty="0">
                <a:solidFill>
                  <a:srgbClr val="000000"/>
                </a:solidFill>
                <a:latin typeface="Open Sans"/>
              </a:rPr>
            </a:br>
            <a:endParaRPr lang="en-US" dirty="0">
              <a:solidFill>
                <a:srgbClr val="000000"/>
              </a:solidFill>
              <a:latin typeface="Open Sans"/>
            </a:endParaRPr>
          </a:p>
          <a:p>
            <a:pPr fontAlgn="base"/>
            <a:r>
              <a:rPr lang="en-US" dirty="0" smtClean="0">
                <a:solidFill>
                  <a:srgbClr val="000000"/>
                </a:solidFill>
                <a:latin typeface="inherit"/>
              </a:rPr>
              <a:t>April 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12-14, 2018, </a:t>
            </a:r>
            <a:r>
              <a:rPr lang="en-US" i="1" dirty="0">
                <a:solidFill>
                  <a:srgbClr val="000000"/>
                </a:solidFill>
                <a:latin typeface="inherit"/>
              </a:rPr>
              <a:t>University of South Carolina School of Law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, Columbia, SC.</a:t>
            </a:r>
            <a:endParaRPr lang="en-US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350" y="1660875"/>
            <a:ext cx="81734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международная конференция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Mentori</a:t>
            </a:r>
          </a:p>
          <a:p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„</a:t>
            </a:r>
            <a:r>
              <a:rPr lang="bg-B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ТехноНИКОЛЬ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и  „</a:t>
            </a:r>
            <a:r>
              <a:rPr lang="bg-B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Рыбаков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Масачузетски университет, САЩ</a:t>
            </a:r>
          </a:p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„Дара“ Казахстан,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Protégé Agency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PCC ICF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bg-B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Отцовство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Research &amp; Training, 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«Институто де Эмпреса», Испания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ресурсный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</a:t>
            </a:r>
            <a:endParaRPr lang="bg-B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91" y="2171425"/>
            <a:ext cx="2487654" cy="189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entoring Matters Confer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392" y="1839674"/>
            <a:ext cx="3714615" cy="27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4107" y="358253"/>
            <a:ext cx="4894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</a:t>
            </a:r>
          </a:p>
          <a:p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211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67" y="419071"/>
            <a:ext cx="6565930" cy="37025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550" y="5244022"/>
            <a:ext cx="10705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„аранжимента на училищни дейности и </a:t>
            </a:r>
          </a:p>
          <a:p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способността 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ангажират учителите в 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резултативна комуникация</a:t>
            </a:r>
          </a:p>
          <a:p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 как 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изглежда и се прилага ефективен </a:t>
            </a:r>
            <a:r>
              <a:rPr lang="bg-BG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инструкционален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универсален дизайн"</a:t>
            </a:r>
            <a:endParaRPr lang="bg-B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Резултат с изображение за клю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6" y="1941342"/>
            <a:ext cx="3273082" cy="24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5176" y="1947181"/>
            <a:ext cx="2672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Ключът 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успеха </a:t>
            </a:r>
            <a:endParaRPr lang="bg-BG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наставничеството </a:t>
            </a:r>
          </a:p>
        </p:txBody>
      </p:sp>
    </p:spTree>
    <p:extLst>
      <p:ext uri="{BB962C8B-B14F-4D97-AF65-F5344CB8AC3E}">
        <p14:creationId xmlns:p14="http://schemas.microsoft.com/office/powerpoint/2010/main" val="103310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946711" y="2295795"/>
            <a:ext cx="5022376" cy="14239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alt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на наставничеството</a:t>
            </a:r>
            <a:endParaRPr lang="en-US" altLang="bg-BG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g-BG" alt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</a:t>
            </a:r>
            <a:endParaRPr lang="en-US" alt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g-BG" alt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професионално</a:t>
            </a:r>
          </a:p>
          <a:p>
            <a:pPr lvl="1"/>
            <a:r>
              <a:rPr lang="bg-BG" alt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кариерно</a:t>
            </a:r>
            <a:endParaRPr lang="en-US" altLang="bg-B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081" y="2285118"/>
            <a:ext cx="59731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 на </a:t>
            </a:r>
            <a:r>
              <a:rPr lang="bg-BG" alt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наставничеството</a:t>
            </a:r>
            <a:endParaRPr lang="bg-BG" alt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alt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оказване на помощ на младите учители за формиране на професионална компетентност, идентичност и </a:t>
            </a:r>
            <a:endParaRPr lang="bg-BG" alt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alt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кариерно </a:t>
            </a:r>
            <a:r>
              <a:rPr lang="bg-BG" alt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развитие.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245" y="464636"/>
            <a:ext cx="10900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НАСТАВНИЧЕСТВОТО</a:t>
            </a:r>
            <a:endParaRPr lang="en-US" alt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alt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индивидуална подкрепа </a:t>
            </a:r>
            <a:r>
              <a:rPr lang="bg-BG" alt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alt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 - експерт </a:t>
            </a:r>
            <a:r>
              <a:rPr lang="bg-BG" alt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endParaRPr lang="en-US" alt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alt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професионално </a:t>
            </a:r>
            <a:r>
              <a:rPr lang="bg-BG" alt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bg-BG" alt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кариера </a:t>
            </a:r>
            <a:r>
              <a:rPr lang="bg-BG" alt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alt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наставлявания.</a:t>
            </a:r>
            <a:endParaRPr lang="bg-BG" altLang="bg-BG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03" y="133114"/>
            <a:ext cx="10515600" cy="808582"/>
          </a:xfrm>
        </p:spPr>
        <p:txBody>
          <a:bodyPr/>
          <a:lstStyle/>
          <a:p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ИЗВОДИ И ПРЕДЛОЖЕНИЯ</a:t>
            </a:r>
            <a:endParaRPr lang="bg-B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87812" y="941515"/>
            <a:ext cx="9905998" cy="85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създаване на макро-политическа рамка за наставничеството</a:t>
            </a:r>
          </a:p>
          <a:p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2375537"/>
              </p:ext>
            </p:extLst>
          </p:nvPr>
        </p:nvGraphicFramePr>
        <p:xfrm>
          <a:off x="1282889" y="1542196"/>
          <a:ext cx="10536071" cy="531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0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03" y="37466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ИЗВОДИ И ПРЕДЛОЖЕНИЯ</a:t>
            </a:r>
            <a:endParaRPr lang="bg-BG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49775" y="767540"/>
            <a:ext cx="9905998" cy="471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създаване на </a:t>
            </a:r>
            <a:r>
              <a:rPr lang="bg-BG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микрополитики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наставничеството</a:t>
            </a:r>
          </a:p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49588" y="3447609"/>
            <a:ext cx="7333397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bg-BG" sz="20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 висшето образование: 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bg-BG" sz="20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Учителската професия – регулирана професия;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bg-BG" sz="20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 модел и процедури за акредитация на педагогическите специалности във ВУЗ;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bg-BG" sz="20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Създаване на Център за наставничество във ВУЗ;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bg-BG" sz="20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иновативни магистърски програми: наставничество за директори; наставничество за учители; наставничество за РЦППО, ЦЛР, ЦОП, ЦСРИ…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bg-BG" sz="20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продължаващо образование през целия професионален цикъл за наставници.</a:t>
            </a:r>
          </a:p>
          <a:p>
            <a:pPr>
              <a:lnSpc>
                <a:spcPct val="170000"/>
              </a:lnSpc>
            </a:pPr>
            <a:r>
              <a:rPr lang="bg-BG" sz="20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000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630" y="1419368"/>
            <a:ext cx="46356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средното образование: </a:t>
            </a:r>
          </a:p>
          <a:p>
            <a:pPr marL="285750" indent="-285750">
              <a:lnSpc>
                <a:spcPct val="170000"/>
              </a:lnSpc>
              <a:buFontTx/>
              <a:buChar char="-"/>
            </a:pPr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Национален център за наставничество;</a:t>
            </a:r>
          </a:p>
          <a:p>
            <a:pPr marL="285750" indent="-285750">
              <a:lnSpc>
                <a:spcPct val="170000"/>
              </a:lnSpc>
              <a:buFontTx/>
              <a:buChar char="-"/>
            </a:pPr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Регионални центрове за наставничество;</a:t>
            </a:r>
          </a:p>
          <a:p>
            <a:pPr marL="285750" indent="-285750">
              <a:lnSpc>
                <a:spcPct val="170000"/>
              </a:lnSpc>
              <a:buFontTx/>
              <a:buChar char="-"/>
            </a:pPr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Пилотни детски градини и училища,</a:t>
            </a:r>
          </a:p>
          <a:p>
            <a:pPr marL="285750" indent="-285750">
              <a:lnSpc>
                <a:spcPct val="170000"/>
              </a:lnSpc>
              <a:buFontTx/>
              <a:buChar char="-"/>
            </a:pPr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Регионални наставници;</a:t>
            </a:r>
          </a:p>
          <a:p>
            <a:pPr marL="285750" indent="-285750">
              <a:lnSpc>
                <a:spcPct val="170000"/>
              </a:lnSpc>
              <a:buFontTx/>
              <a:buChar char="-"/>
            </a:pPr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Наставници по училища.</a:t>
            </a:r>
            <a:endParaRPr lang="bg-BG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ИЗВОДИ И ПРЕДЛОЖЕНИЯ</a:t>
            </a:r>
            <a:endParaRPr lang="bg-B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2486" y="1555844"/>
            <a:ext cx="8918361" cy="542037"/>
          </a:xfrm>
        </p:spPr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592" y="4391815"/>
            <a:ext cx="5157787" cy="1431997"/>
          </a:xfrm>
        </p:spPr>
        <p:txBody>
          <a:bodyPr/>
          <a:lstStyle/>
          <a:p>
            <a:r>
              <a:rPr lang="bg-BG" dirty="0" err="1" smtClean="0">
                <a:solidFill>
                  <a:schemeClr val="accent1">
                    <a:lumMod val="50000"/>
                  </a:schemeClr>
                </a:solidFill>
              </a:rPr>
              <a:t>Грантови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/Донорски схеми</a:t>
            </a:r>
          </a:p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Образователно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предприемачество</a:t>
            </a:r>
          </a:p>
          <a:p>
            <a:endParaRPr lang="bg-BG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7588" y="4391815"/>
            <a:ext cx="5861489" cy="1104450"/>
          </a:xfrm>
        </p:spPr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Гражданско участие – доброволно</a:t>
            </a:r>
          </a:p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Спонсорства 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222994" y="2097880"/>
            <a:ext cx="8918361" cy="532647"/>
          </a:xfrm>
        </p:spPr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държавна и местна власт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650" y="2688435"/>
            <a:ext cx="1068619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bg-BG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bg-BG" altLang="bg-BG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Всеки учител, който напуска професията през първите три години носи загуба от </a:t>
            </a:r>
            <a:r>
              <a:rPr lang="en-US" altLang="bg-BG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altLang="bg-BG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50,000. </a:t>
            </a:r>
          </a:p>
          <a:p>
            <a:pPr>
              <a:lnSpc>
                <a:spcPct val="90000"/>
              </a:lnSpc>
            </a:pPr>
            <a:r>
              <a:rPr lang="ru-RU" altLang="bg-BG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Данните </a:t>
            </a:r>
            <a:r>
              <a:rPr lang="ru-RU" altLang="bg-BG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altLang="bg-BG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основават </a:t>
            </a:r>
            <a:r>
              <a:rPr lang="ru-RU" altLang="bg-BG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bg-BG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индустриалния </a:t>
            </a:r>
            <a:r>
              <a:rPr lang="ru-RU" altLang="bg-BG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за изчисляване на 2,5 пъти първоначалната заплата на служителя </a:t>
            </a:r>
            <a:r>
              <a:rPr lang="ru-RU" altLang="bg-BG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се включват разходите </a:t>
            </a:r>
            <a:r>
              <a:rPr lang="ru-RU" altLang="bg-BG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персонал и загубата на производителност</a:t>
            </a:r>
            <a:r>
              <a:rPr lang="en-US" altLang="bg-BG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altLang="bg-BG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bg-BG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Wong </a:t>
            </a:r>
            <a:r>
              <a:rPr lang="en-US" altLang="bg-BG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Harry, </a:t>
            </a:r>
            <a:r>
              <a:rPr lang="en-US" altLang="bg-BG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Wong Rosemary “Effective </a:t>
            </a:r>
            <a:r>
              <a:rPr lang="en-US" altLang="bg-BG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n-US" altLang="bg-BG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bg-BG" sz="14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build="p"/>
      <p:bldP spid="7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36" y="1213764"/>
            <a:ext cx="10515600" cy="648318"/>
          </a:xfrm>
        </p:spPr>
        <p:txBody>
          <a:bodyPr>
            <a:normAutofit/>
          </a:bodyPr>
          <a:lstStyle/>
          <a:p>
            <a:r>
              <a:rPr lang="bg-BG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ЕФЕКТИВНИЯТ  НАСТАВНИК  Е…</a:t>
            </a:r>
            <a:endParaRPr lang="bg-BG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12441" y="1995199"/>
            <a:ext cx="11260540" cy="723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 характеристики на ефективния наставник ...</a:t>
            </a:r>
            <a:endParaRPr lang="bg-BG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4536" y="4300229"/>
            <a:ext cx="114481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НАСТАВНИЦИТЕ СА ТЕЗИ ХОРА В ЖИВОТА  НИ, </a:t>
            </a:r>
          </a:p>
          <a:p>
            <a:pPr algn="ctr">
              <a:lnSpc>
                <a:spcPct val="160000"/>
              </a:lnSpc>
            </a:pP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 ЧРЕЗ СВОЕТО ПОВЕДЕНИЕ, ДЕЙНОСТИ И РАБОТА </a:t>
            </a:r>
          </a:p>
          <a:p>
            <a:pPr algn="ctr">
              <a:lnSpc>
                <a:spcPct val="160000"/>
              </a:lnSpc>
            </a:pP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ПОДКРЕПЯТ </a:t>
            </a:r>
          </a:p>
          <a:p>
            <a:pPr algn="ctr">
              <a:lnSpc>
                <a:spcPct val="160000"/>
              </a:lnSpc>
            </a:pP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ДВИЖЕНИЕТО НИ НАПРЕД, ЗА БЛАГОПОЛУЧИЕТО НИ И </a:t>
            </a:r>
          </a:p>
          <a:p>
            <a:pPr algn="ctr">
              <a:lnSpc>
                <a:spcPct val="160000"/>
              </a:lnSpc>
            </a:pP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РАЗГРЪЩАНЕ НА ПОТЕНЦИАЛА НИ.</a:t>
            </a:r>
            <a:endParaRPr lang="bg-BG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6457" y="226495"/>
            <a:ext cx="2577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ИЗВОДИ</a:t>
            </a:r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128712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78" y="30400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</a:t>
            </a:r>
            <a:b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ВАШЕТО ВНИМАНИЕ </a:t>
            </a:r>
            <a:b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ВРЕМЕ!</a:t>
            </a:r>
            <a:endParaRPr lang="bg-B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56" y="146013"/>
            <a:ext cx="3497128" cy="833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130" y="150090"/>
            <a:ext cx="876607" cy="829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478" y="146013"/>
            <a:ext cx="905761" cy="83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9" y="152400"/>
            <a:ext cx="8114731" cy="721057"/>
          </a:xfrm>
        </p:spPr>
        <p:txBody>
          <a:bodyPr>
            <a:normAutofit/>
          </a:bodyPr>
          <a:lstStyle/>
          <a:p>
            <a:pPr algn="ctr"/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13" y="873457"/>
            <a:ext cx="10578694" cy="44480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bg-BG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Древни общества – </a:t>
            </a: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инициация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Омир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Одисей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Телемах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МЕНТОР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някой,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който дава мъдрост  и споделя знания с някой по-малко опитен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Сократ, Платон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Светско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религиозно 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разбиране за наставничеството - наставникът като носител на истината, пазител на вековния опит и завета на предците, а понякога и източник на свещеното знание.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Съвременното разбиране за менторство -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Франсоа Фенелон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/1699/ - „Приключенията на Телемах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 English Dictionary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думата „ментор” за първи път се появява в английския език през 1750 г. при Филип Честърфийлд в „Писма до сина"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021" y="1594514"/>
            <a:ext cx="624971" cy="74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13" y="275231"/>
            <a:ext cx="10233818" cy="721057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НАУЧНИ ОСНОВИ НА НАСТАВНИЧЕСТВО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6" y="1147548"/>
            <a:ext cx="11151901" cy="44480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g-BG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 </a:t>
            </a: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 </a:t>
            </a:r>
            <a:r>
              <a:rPr lang="bg-BG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Я.А.Коменски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(1990),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Similarly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(1996)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Odell (2002) Harrison,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Dymoke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Pell (2006) Rippon and Martin (2006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Ittel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g-BG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Raufelder</a:t>
            </a:r>
            <a:r>
              <a:rPr lang="bg-BG" sz="1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Ittel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g-BG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Wakenhut</a:t>
            </a:r>
            <a:r>
              <a:rPr lang="bg-BG" sz="1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…….</a:t>
            </a:r>
          </a:p>
          <a:p>
            <a:pPr marL="0" indent="0">
              <a:buNone/>
            </a:pPr>
            <a:endParaRPr lang="bg-BG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РУСИЯ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g-BG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XIX век 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К.Д.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Ушинский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g-BG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XIX век 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О.Е.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Лебедев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Ю.Л.Львов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А.А.Мезенцев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В.А.Сухомлинский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В.М.Шепел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О.А.Абдуллина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Е.А.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Климов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А.Н.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Леонтьев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А.К. Маркова, В.И.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Слободчиков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Л.М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Митина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g-BG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М.И.Махмутов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Н.Г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Никандрова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И.Г.Шамсутдинов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Лапина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О.А.,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Льюис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Г.,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С.Н.Силина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И.Г.Столяр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</a:t>
            </a:r>
          </a:p>
          <a:p>
            <a:pPr marL="0" indent="0" algn="just">
              <a:buNone/>
            </a:pPr>
            <a:endParaRPr lang="bg-BG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САЩ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g-BG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Lortie</a:t>
            </a: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1975)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Veenman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1984)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Weinstein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(1988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Glickman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Gordon, &amp;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-Gordon (1995 г.)</a:t>
            </a: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Serpell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Bozeman (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1999)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Feiman-Nemser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(1996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Sanders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(1996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Darling-Hammond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Youngs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(2002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Villani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2002), </a:t>
            </a:r>
            <a:r>
              <a:rPr lang="bg-BG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Allington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(2003)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bg-BG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 - 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g-BG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еткова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И. (2012)., </a:t>
            </a:r>
            <a:r>
              <a:rPr lang="bg-BG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bg-BG" sz="1800" cap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ривирадева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Б. (2013) </a:t>
            </a:r>
            <a:r>
              <a:rPr lang="bg-BG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Пенева, М </a:t>
            </a:r>
            <a:r>
              <a:rPr lang="en-US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Цоков, Г. </a:t>
            </a:r>
            <a:r>
              <a:rPr lang="en-US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bg-BG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800" cap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Левтерова</a:t>
            </a:r>
            <a:r>
              <a:rPr lang="bg-BG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 </a:t>
            </a:r>
            <a:r>
              <a:rPr lang="en-US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 </a:t>
            </a:r>
            <a:r>
              <a:rPr lang="bg-BG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1800" cap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40030" indent="-171450"/>
            <a:endParaRPr lang="bg-BG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43" y="300251"/>
            <a:ext cx="10515600" cy="614283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НАСТАВНИЧЕСТВОТО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8219" y="192446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743" y="1633253"/>
            <a:ext cx="11336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ДВА АСПЕКТА : </a:t>
            </a:r>
          </a:p>
          <a:p>
            <a:pPr marL="285750" indent="-285750">
              <a:buFontTx/>
              <a:buChar char="-"/>
            </a:pP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образованието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учители </a:t>
            </a:r>
            <a:endPara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въвеждане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развитие на учителя в реална работна среда в училище. </a:t>
            </a:r>
            <a:endParaRPr lang="bg-BG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4631" y="3889313"/>
            <a:ext cx="11173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Наставничеството в образованието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метод </a:t>
            </a:r>
          </a:p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задържане на начинаещите учители на работа и </a:t>
            </a:r>
            <a:endParaRPr lang="bg-BG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 за тяхната ефективност в класната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стая</a:t>
            </a:r>
            <a:endParaRPr lang="bg-BG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9991" y="4597817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Claycomb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(2000)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9302896"/>
              </p:ext>
            </p:extLst>
          </p:nvPr>
        </p:nvGraphicFramePr>
        <p:xfrm>
          <a:off x="1613095" y="281354"/>
          <a:ext cx="10344106" cy="627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81710" y="2475914"/>
            <a:ext cx="3419620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bg-BG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РОЛЕВИ ПОЗИЦИИ </a:t>
            </a:r>
          </a:p>
          <a:p>
            <a:pPr algn="l"/>
            <a:r>
              <a:rPr lang="bg-BG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НАСТАВНИКА</a:t>
            </a:r>
            <a:endParaRPr lang="bg-BG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43695" y="294318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/>
              <a:t>И Т.Н.</a:t>
            </a:r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11054869" y="2904462"/>
            <a:ext cx="754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rgbClr val="FFFFFF"/>
                </a:solidFill>
                <a:latin typeface="Calibri" panose="020F0502020204030204" pitchFamily="34" charset="0"/>
              </a:rPr>
              <a:t>И Т.Н.</a:t>
            </a:r>
            <a:endParaRPr lang="bg-BG" dirty="0"/>
          </a:p>
        </p:txBody>
      </p:sp>
      <p:grpSp>
        <p:nvGrpSpPr>
          <p:cNvPr id="7" name="Group 6"/>
          <p:cNvGrpSpPr/>
          <p:nvPr/>
        </p:nvGrpSpPr>
        <p:grpSpPr>
          <a:xfrm>
            <a:off x="4335028" y="4390324"/>
            <a:ext cx="1841769" cy="1282152"/>
            <a:chOff x="6007693" y="531362"/>
            <a:chExt cx="1841769" cy="1282152"/>
          </a:xfrm>
          <a:solidFill>
            <a:schemeClr val="accent1">
              <a:lumMod val="50000"/>
            </a:schemeClr>
          </a:solidFill>
        </p:grpSpPr>
        <p:sp>
          <p:nvSpPr>
            <p:cNvPr id="8" name="Hexagon 7"/>
            <p:cNvSpPr/>
            <p:nvPr/>
          </p:nvSpPr>
          <p:spPr>
            <a:xfrm>
              <a:off x="6007693" y="531362"/>
              <a:ext cx="1841769" cy="1282152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4"/>
            <p:cNvSpPr/>
            <p:nvPr/>
          </p:nvSpPr>
          <p:spPr>
            <a:xfrm>
              <a:off x="6283277" y="723211"/>
              <a:ext cx="1290601" cy="8984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300" b="1" kern="12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ТЕРАПЕВТ</a:t>
              </a:r>
              <a:endParaRPr lang="bg-BG" sz="1300" b="1" kern="12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36734" y="2020264"/>
            <a:ext cx="2070358" cy="1282152"/>
            <a:chOff x="6007693" y="531362"/>
            <a:chExt cx="1841769" cy="1282152"/>
          </a:xfrm>
          <a:solidFill>
            <a:schemeClr val="accent1">
              <a:lumMod val="50000"/>
            </a:schemeClr>
          </a:solidFill>
        </p:grpSpPr>
        <p:sp>
          <p:nvSpPr>
            <p:cNvPr id="11" name="Hexagon 10"/>
            <p:cNvSpPr/>
            <p:nvPr/>
          </p:nvSpPr>
          <p:spPr>
            <a:xfrm>
              <a:off x="6007693" y="531362"/>
              <a:ext cx="1841769" cy="1282152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 4"/>
            <p:cNvSpPr/>
            <p:nvPr/>
          </p:nvSpPr>
          <p:spPr>
            <a:xfrm>
              <a:off x="6283277" y="723211"/>
              <a:ext cx="1290601" cy="8984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300" b="1" kern="12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СУПЕРВАЙЗЕР</a:t>
              </a:r>
              <a:endParaRPr lang="bg-BG" sz="1300" b="1" kern="12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3839" y="4728242"/>
            <a:ext cx="1841769" cy="1282152"/>
            <a:chOff x="6007693" y="531362"/>
            <a:chExt cx="1841769" cy="1282152"/>
          </a:xfrm>
          <a:solidFill>
            <a:schemeClr val="accent1">
              <a:lumMod val="50000"/>
            </a:schemeClr>
          </a:solidFill>
        </p:grpSpPr>
        <p:sp>
          <p:nvSpPr>
            <p:cNvPr id="14" name="Hexagon 13"/>
            <p:cNvSpPr/>
            <p:nvPr/>
          </p:nvSpPr>
          <p:spPr>
            <a:xfrm>
              <a:off x="6007693" y="531362"/>
              <a:ext cx="1841769" cy="1282152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/>
            <p:cNvSpPr/>
            <p:nvPr/>
          </p:nvSpPr>
          <p:spPr>
            <a:xfrm>
              <a:off x="6283277" y="723211"/>
              <a:ext cx="1290601" cy="8984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300" b="1" kern="12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ОБУЧИТЕЛ</a:t>
              </a:r>
              <a:endParaRPr lang="bg-BG" sz="1300" b="1" kern="12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47404"/>
              </p:ext>
            </p:extLst>
          </p:nvPr>
        </p:nvGraphicFramePr>
        <p:xfrm>
          <a:off x="941695" y="719664"/>
          <a:ext cx="10754435" cy="4961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410"/>
                <a:gridCol w="5481025"/>
              </a:tblGrid>
              <a:tr h="1297454">
                <a:tc>
                  <a:txBody>
                    <a:bodyPr/>
                    <a:lstStyle/>
                    <a:p>
                      <a:r>
                        <a:rPr lang="bg-BG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Наставник/Наставничество</a:t>
                      </a:r>
                      <a:endParaRPr lang="bg-BG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1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лично отношение</a:t>
                      </a:r>
                      <a:endParaRPr lang="bg-BG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189"/>
                    </a:solidFill>
                  </a:tcPr>
                </a:tc>
              </a:tr>
              <a:tr h="1422118">
                <a:tc>
                  <a:txBody>
                    <a:bodyPr/>
                    <a:lstStyle/>
                    <a:p>
                      <a:r>
                        <a:rPr lang="bg-BG" sz="2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Коуч</a:t>
                      </a:r>
                      <a:r>
                        <a:rPr lang="bg-BG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bg-BG" sz="2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Коучинг</a:t>
                      </a:r>
                      <a:endParaRPr lang="bg-BG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DFD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помага на човек сам да намери правилния отговор</a:t>
                      </a:r>
                      <a:endParaRPr lang="bg-BG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DFD91"/>
                    </a:solidFill>
                  </a:tcPr>
                </a:tc>
              </a:tr>
              <a:tr h="711507">
                <a:tc>
                  <a:txBody>
                    <a:bodyPr/>
                    <a:lstStyle/>
                    <a:p>
                      <a:r>
                        <a:rPr lang="bg-BG" sz="2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Тютор</a:t>
                      </a:r>
                      <a:r>
                        <a:rPr lang="bg-BG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bg-BG" sz="2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Тюторство</a:t>
                      </a:r>
                      <a:endParaRPr lang="bg-BG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DFD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предава опит</a:t>
                      </a:r>
                    </a:p>
                    <a:p>
                      <a:endParaRPr lang="bg-BG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DFD91"/>
                    </a:solidFill>
                  </a:tcPr>
                </a:tc>
              </a:tr>
              <a:tr h="1297454">
                <a:tc>
                  <a:txBody>
                    <a:bodyPr/>
                    <a:lstStyle/>
                    <a:p>
                      <a:r>
                        <a:rPr lang="bg-BG" sz="2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Супервайзер</a:t>
                      </a:r>
                      <a:r>
                        <a:rPr lang="bg-BG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bg-BG" sz="2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Супервизия</a:t>
                      </a:r>
                      <a:endParaRPr lang="bg-BG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DFD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наблюдава и оценява</a:t>
                      </a:r>
                      <a:endParaRPr lang="bg-BG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DFD9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7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12773" cy="1325563"/>
          </a:xfrm>
        </p:spPr>
        <p:txBody>
          <a:bodyPr>
            <a:normAutofit/>
          </a:bodyPr>
          <a:lstStyle/>
          <a:p>
            <a:r>
              <a:rPr lang="bg-BG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НАСТАВНИЦИТЕ НЕ СА ВИНАГИ ПО-СТАРИ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093" y="5105400"/>
            <a:ext cx="4526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знанията и 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опита 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могат да се разпространяват между равни или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нагоре по стълбата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399" y="1828801"/>
            <a:ext cx="51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Типичната представа за НАСТАВНИКА е че е по-стар, но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5329" y="5541869"/>
            <a:ext cx="450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НАСТАВНИЧЕСТВО между равни</a:t>
            </a:r>
            <a:endParaRPr lang="bg-BG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40" y="1881893"/>
            <a:ext cx="3207541" cy="2658390"/>
          </a:xfrm>
          <a:prstGeom prst="rect">
            <a:avLst/>
          </a:prstGeom>
        </p:spPr>
      </p:pic>
      <p:pic>
        <p:nvPicPr>
          <p:cNvPr id="1028" name="Picture 4" descr="Свързано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21" y="2370445"/>
            <a:ext cx="5715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 изображение за наставничест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30" y="2768893"/>
            <a:ext cx="3162630" cy="17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7637" y="255474"/>
            <a:ext cx="9101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НАСТАВНИЧЕСТВОТО В ОБРАЗОВАНИЕТО </a:t>
            </a:r>
            <a:endParaRPr lang="bg-BG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431" y="1460375"/>
            <a:ext cx="8570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Мотивация и субективно благополучие в упражняването на професията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431" y="1980937"/>
            <a:ext cx="6096000" cy="6656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Предаване на 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опит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965" y="3099990"/>
            <a:ext cx="4426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Влияние на географска локализация</a:t>
            </a:r>
            <a:endParaRPr lang="bg-B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431" y="2574545"/>
            <a:ext cx="407310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Влияние на училищната 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култура</a:t>
            </a:r>
            <a:endParaRPr lang="bg-BG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965" y="3742820"/>
            <a:ext cx="3647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Области на наставничеството</a:t>
            </a:r>
            <a:endParaRPr lang="bg-BG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965" y="4505640"/>
            <a:ext cx="482837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Влияние на периоди от учебната година</a:t>
            </a:r>
            <a:endParaRPr lang="bg-BG" sz="16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1297</Words>
  <Application>Microsoft Office PowerPoint</Application>
  <PresentationFormat>Widescreen</PresentationFormat>
  <Paragraphs>280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inherit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НАСТАВНИЧЕСТВО</vt:lpstr>
      <vt:lpstr>НАУЧНИ ОСНОВИ НА НАСТАВНИЧЕСТВО</vt:lpstr>
      <vt:lpstr>НАСТАВНИЧЕСТВОТО</vt:lpstr>
      <vt:lpstr>PowerPoint Presentation</vt:lpstr>
      <vt:lpstr>PowerPoint Presentation</vt:lpstr>
      <vt:lpstr>НАСТАВНИЦИТЕ НЕ СА ВИНАГИ ПО-СТАРИ</vt:lpstr>
      <vt:lpstr>PowerPoint Presentation</vt:lpstr>
      <vt:lpstr>PowerPoint Presentation</vt:lpstr>
      <vt:lpstr>ПРОБЛЕМИ ЗА НАЧИНАЕЩИТЕ УЧИТЕЛИ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ИЗВОДИ И ПРЕДЛОЖЕНИЯ</vt:lpstr>
      <vt:lpstr>ИЗВОДИ И ПРЕДЛОЖЕНИЯ</vt:lpstr>
      <vt:lpstr>ИЗВОДИ И ПРЕДЛОЖЕНИЯ</vt:lpstr>
      <vt:lpstr>ЕФЕКТИВНИЯТ  НАСТАВНИК  Е…</vt:lpstr>
      <vt:lpstr>БЛАГОДАРЯ   ЗА ВАШЕТО ВНИМАНИЕ   И ВРЕМЕ!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</dc:title>
  <dc:creator>User</dc:creator>
  <cp:lastModifiedBy>User</cp:lastModifiedBy>
  <cp:revision>100</cp:revision>
  <dcterms:created xsi:type="dcterms:W3CDTF">2017-11-04T05:33:33Z</dcterms:created>
  <dcterms:modified xsi:type="dcterms:W3CDTF">2017-11-20T03:09:44Z</dcterms:modified>
</cp:coreProperties>
</file>